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9" r:id="rId2"/>
    <p:sldId id="257" r:id="rId3"/>
    <p:sldId id="258" r:id="rId4"/>
    <p:sldId id="266" r:id="rId5"/>
    <p:sldId id="261" r:id="rId6"/>
    <p:sldId id="270" r:id="rId7"/>
    <p:sldId id="260" r:id="rId8"/>
    <p:sldId id="271" r:id="rId9"/>
    <p:sldId id="274" r:id="rId10"/>
    <p:sldId id="268" r:id="rId11"/>
    <p:sldId id="272" r:id="rId12"/>
    <p:sldId id="267" r:id="rId13"/>
    <p:sldId id="262" r:id="rId14"/>
    <p:sldId id="273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85408" autoAdjust="0"/>
  </p:normalViewPr>
  <p:slideViewPr>
    <p:cSldViewPr snapToGrid="0" snapToObjects="1">
      <p:cViewPr>
        <p:scale>
          <a:sx n="100" d="100"/>
          <a:sy n="100" d="100"/>
        </p:scale>
        <p:origin x="-4656" y="-1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238E3-6B8F-F945-9763-297D2A046F22}" type="doc">
      <dgm:prSet loTypeId="urn:microsoft.com/office/officeart/2005/8/layout/gear1" loCatId="" qsTypeId="urn:microsoft.com/office/officeart/2005/8/quickstyle/simple4" qsCatId="simple" csTypeId="urn:microsoft.com/office/officeart/2005/8/colors/colorful4" csCatId="colorful" phldr="1"/>
      <dgm:spPr/>
    </dgm:pt>
    <dgm:pt modelId="{84390D10-BC49-364B-B477-85824344EBB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Do I need to go to graduate school?</a:t>
          </a:r>
          <a:endParaRPr lang="en-US" dirty="0">
            <a:solidFill>
              <a:schemeClr val="tx1"/>
            </a:solidFill>
          </a:endParaRPr>
        </a:p>
      </dgm:t>
    </dgm:pt>
    <dgm:pt modelId="{6D9216E3-EA03-6044-AE4B-5BF2258A6876}" type="parTrans" cxnId="{76573997-AECD-1143-A289-014BB9316E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9C2E80-3640-7141-86DD-811D90BF264B}" type="sibTrans" cxnId="{76573997-AECD-1143-A289-014BB9316E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DF103C-BA6D-0A47-BC8B-2A8F73B151D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Should I get a PhD or a masters?</a:t>
          </a:r>
          <a:endParaRPr lang="en-US" dirty="0">
            <a:solidFill>
              <a:schemeClr val="tx1"/>
            </a:solidFill>
          </a:endParaRPr>
        </a:p>
      </dgm:t>
    </dgm:pt>
    <dgm:pt modelId="{E5A99565-ABA9-0B45-A4A1-715447217C61}" type="parTrans" cxnId="{9C248969-FDDE-B442-A26A-1DD9CFCBE7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5F94E0-061E-1E4C-AAC5-25F28858DAC2}" type="sibTrans" cxnId="{9C248969-FDDE-B442-A26A-1DD9CFCBE7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B36B39-ACB2-6A4A-90F0-448316C1EB0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What job can I get with Bachelor’s Degree?</a:t>
          </a:r>
          <a:endParaRPr lang="en-US" dirty="0">
            <a:solidFill>
              <a:schemeClr val="tx1"/>
            </a:solidFill>
          </a:endParaRPr>
        </a:p>
      </dgm:t>
    </dgm:pt>
    <dgm:pt modelId="{01F8600F-EBDE-634C-8A4C-6CC2690E2AE7}" type="parTrans" cxnId="{66F80CAB-228D-F648-91A4-FB15AF4BA673}">
      <dgm:prSet/>
      <dgm:spPr/>
      <dgm:t>
        <a:bodyPr/>
        <a:lstStyle/>
        <a:p>
          <a:endParaRPr lang="en-US"/>
        </a:p>
      </dgm:t>
    </dgm:pt>
    <dgm:pt modelId="{81BB02BF-D09A-4346-9B46-79D7F7BCAEEC}" type="sibTrans" cxnId="{66F80CAB-228D-F648-91A4-FB15AF4BA673}">
      <dgm:prSet/>
      <dgm:spPr/>
      <dgm:t>
        <a:bodyPr/>
        <a:lstStyle/>
        <a:p>
          <a:endParaRPr lang="en-US"/>
        </a:p>
      </dgm:t>
    </dgm:pt>
    <dgm:pt modelId="{8DC7338D-B3C1-4E4A-8E72-8C0531F746CC}" type="pres">
      <dgm:prSet presAssocID="{47A238E3-6B8F-F945-9763-297D2A046F2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E32BB6-428E-3446-A2E3-A4B1CD7759CA}" type="pres">
      <dgm:prSet presAssocID="{95B36B39-ACB2-6A4A-90F0-448316C1EB0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A5CCD-66E1-C248-A564-7D056A325D66}" type="pres">
      <dgm:prSet presAssocID="{95B36B39-ACB2-6A4A-90F0-448316C1EB0A}" presName="gear1srcNode" presStyleLbl="node1" presStyleIdx="0" presStyleCnt="3"/>
      <dgm:spPr/>
      <dgm:t>
        <a:bodyPr/>
        <a:lstStyle/>
        <a:p>
          <a:endParaRPr lang="en-US"/>
        </a:p>
      </dgm:t>
    </dgm:pt>
    <dgm:pt modelId="{CF5640CB-C9FC-1C44-A758-E5A3DE04E310}" type="pres">
      <dgm:prSet presAssocID="{95B36B39-ACB2-6A4A-90F0-448316C1EB0A}" presName="gear1dstNode" presStyleLbl="node1" presStyleIdx="0" presStyleCnt="3"/>
      <dgm:spPr/>
      <dgm:t>
        <a:bodyPr/>
        <a:lstStyle/>
        <a:p>
          <a:endParaRPr lang="en-US"/>
        </a:p>
      </dgm:t>
    </dgm:pt>
    <dgm:pt modelId="{E807F18A-F136-CB43-9726-D83697E322B0}" type="pres">
      <dgm:prSet presAssocID="{84390D10-BC49-364B-B477-85824344EBB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7F14D-CA4F-C646-8885-5B44B8CF9AC9}" type="pres">
      <dgm:prSet presAssocID="{84390D10-BC49-364B-B477-85824344EBBF}" presName="gear2srcNode" presStyleLbl="node1" presStyleIdx="1" presStyleCnt="3"/>
      <dgm:spPr/>
      <dgm:t>
        <a:bodyPr/>
        <a:lstStyle/>
        <a:p>
          <a:endParaRPr lang="en-US"/>
        </a:p>
      </dgm:t>
    </dgm:pt>
    <dgm:pt modelId="{F8825A8C-4F5A-7646-A096-BEB621D5CC9D}" type="pres">
      <dgm:prSet presAssocID="{84390D10-BC49-364B-B477-85824344EBBF}" presName="gear2dstNode" presStyleLbl="node1" presStyleIdx="1" presStyleCnt="3"/>
      <dgm:spPr/>
      <dgm:t>
        <a:bodyPr/>
        <a:lstStyle/>
        <a:p>
          <a:endParaRPr lang="en-US"/>
        </a:p>
      </dgm:t>
    </dgm:pt>
    <dgm:pt modelId="{399E7063-447C-804B-98DE-2E4CAECCA7A5}" type="pres">
      <dgm:prSet presAssocID="{F3DF103C-BA6D-0A47-BC8B-2A8F73B151DA}" presName="gear3" presStyleLbl="node1" presStyleIdx="2" presStyleCnt="3"/>
      <dgm:spPr/>
      <dgm:t>
        <a:bodyPr/>
        <a:lstStyle/>
        <a:p>
          <a:endParaRPr lang="en-US"/>
        </a:p>
      </dgm:t>
    </dgm:pt>
    <dgm:pt modelId="{CB0E129A-F0C7-1741-9490-46391A018853}" type="pres">
      <dgm:prSet presAssocID="{F3DF103C-BA6D-0A47-BC8B-2A8F73B151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30249-E2A8-E043-9956-463AB8467AF3}" type="pres">
      <dgm:prSet presAssocID="{F3DF103C-BA6D-0A47-BC8B-2A8F73B151DA}" presName="gear3srcNode" presStyleLbl="node1" presStyleIdx="2" presStyleCnt="3"/>
      <dgm:spPr/>
      <dgm:t>
        <a:bodyPr/>
        <a:lstStyle/>
        <a:p>
          <a:endParaRPr lang="en-US"/>
        </a:p>
      </dgm:t>
    </dgm:pt>
    <dgm:pt modelId="{BFA23BAA-62E0-784F-8254-31E53798D625}" type="pres">
      <dgm:prSet presAssocID="{F3DF103C-BA6D-0A47-BC8B-2A8F73B151DA}" presName="gear3dstNode" presStyleLbl="node1" presStyleIdx="2" presStyleCnt="3"/>
      <dgm:spPr/>
      <dgm:t>
        <a:bodyPr/>
        <a:lstStyle/>
        <a:p>
          <a:endParaRPr lang="en-US"/>
        </a:p>
      </dgm:t>
    </dgm:pt>
    <dgm:pt modelId="{03964B48-D465-FA46-B2FF-C719E20ED78D}" type="pres">
      <dgm:prSet presAssocID="{81BB02BF-D09A-4346-9B46-79D7F7BCAEE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845410B-B3A0-234E-AEE3-6A7417350DFB}" type="pres">
      <dgm:prSet presAssocID="{9E9C2E80-3640-7141-86DD-811D90BF264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EB35082-9BA6-C045-B9B4-745FCF03A88F}" type="pres">
      <dgm:prSet presAssocID="{0B5F94E0-061E-1E4C-AAC5-25F28858DAC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6573997-AECD-1143-A289-014BB9316E98}" srcId="{47A238E3-6B8F-F945-9763-297D2A046F22}" destId="{84390D10-BC49-364B-B477-85824344EBBF}" srcOrd="1" destOrd="0" parTransId="{6D9216E3-EA03-6044-AE4B-5BF2258A6876}" sibTransId="{9E9C2E80-3640-7141-86DD-811D90BF264B}"/>
    <dgm:cxn modelId="{FFBCDC64-64E3-4341-8938-6FDC4151D202}" type="presOf" srcId="{F3DF103C-BA6D-0A47-BC8B-2A8F73B151DA}" destId="{399E7063-447C-804B-98DE-2E4CAECCA7A5}" srcOrd="0" destOrd="0" presId="urn:microsoft.com/office/officeart/2005/8/layout/gear1"/>
    <dgm:cxn modelId="{D48DB4A8-FAFF-F74C-96E4-727304F8A2B7}" type="presOf" srcId="{F3DF103C-BA6D-0A47-BC8B-2A8F73B151DA}" destId="{1D130249-E2A8-E043-9956-463AB8467AF3}" srcOrd="2" destOrd="0" presId="urn:microsoft.com/office/officeart/2005/8/layout/gear1"/>
    <dgm:cxn modelId="{D8B33535-547A-E24A-A1FD-A25E5AD5CFE6}" type="presOf" srcId="{95B36B39-ACB2-6A4A-90F0-448316C1EB0A}" destId="{CF5640CB-C9FC-1C44-A758-E5A3DE04E310}" srcOrd="2" destOrd="0" presId="urn:microsoft.com/office/officeart/2005/8/layout/gear1"/>
    <dgm:cxn modelId="{12EE0E5C-94E9-E24B-B86A-16231E4F9167}" type="presOf" srcId="{9E9C2E80-3640-7141-86DD-811D90BF264B}" destId="{0845410B-B3A0-234E-AEE3-6A7417350DFB}" srcOrd="0" destOrd="0" presId="urn:microsoft.com/office/officeart/2005/8/layout/gear1"/>
    <dgm:cxn modelId="{B0496930-98BE-984F-A04D-F7BD982EB206}" type="presOf" srcId="{95B36B39-ACB2-6A4A-90F0-448316C1EB0A}" destId="{07E32BB6-428E-3446-A2E3-A4B1CD7759CA}" srcOrd="0" destOrd="0" presId="urn:microsoft.com/office/officeart/2005/8/layout/gear1"/>
    <dgm:cxn modelId="{9C248969-FDDE-B442-A26A-1DD9CFCBE740}" srcId="{47A238E3-6B8F-F945-9763-297D2A046F22}" destId="{F3DF103C-BA6D-0A47-BC8B-2A8F73B151DA}" srcOrd="2" destOrd="0" parTransId="{E5A99565-ABA9-0B45-A4A1-715447217C61}" sibTransId="{0B5F94E0-061E-1E4C-AAC5-25F28858DAC2}"/>
    <dgm:cxn modelId="{2D04AD94-6D48-7C4B-9B35-237BADB10154}" type="presOf" srcId="{47A238E3-6B8F-F945-9763-297D2A046F22}" destId="{8DC7338D-B3C1-4E4A-8E72-8C0531F746CC}" srcOrd="0" destOrd="0" presId="urn:microsoft.com/office/officeart/2005/8/layout/gear1"/>
    <dgm:cxn modelId="{9B2D1128-41A9-A649-AE0E-07AF333082C9}" type="presOf" srcId="{84390D10-BC49-364B-B477-85824344EBBF}" destId="{E807F18A-F136-CB43-9726-D83697E322B0}" srcOrd="0" destOrd="0" presId="urn:microsoft.com/office/officeart/2005/8/layout/gear1"/>
    <dgm:cxn modelId="{66F80CAB-228D-F648-91A4-FB15AF4BA673}" srcId="{47A238E3-6B8F-F945-9763-297D2A046F22}" destId="{95B36B39-ACB2-6A4A-90F0-448316C1EB0A}" srcOrd="0" destOrd="0" parTransId="{01F8600F-EBDE-634C-8A4C-6CC2690E2AE7}" sibTransId="{81BB02BF-D09A-4346-9B46-79D7F7BCAEEC}"/>
    <dgm:cxn modelId="{780C10EF-772C-444F-BFB7-795CA8F12396}" type="presOf" srcId="{0B5F94E0-061E-1E4C-AAC5-25F28858DAC2}" destId="{AEB35082-9BA6-C045-B9B4-745FCF03A88F}" srcOrd="0" destOrd="0" presId="urn:microsoft.com/office/officeart/2005/8/layout/gear1"/>
    <dgm:cxn modelId="{5903A646-3936-754B-BB20-989576A8667E}" type="presOf" srcId="{95B36B39-ACB2-6A4A-90F0-448316C1EB0A}" destId="{39CA5CCD-66E1-C248-A564-7D056A325D66}" srcOrd="1" destOrd="0" presId="urn:microsoft.com/office/officeart/2005/8/layout/gear1"/>
    <dgm:cxn modelId="{B074DE52-3968-F44B-9AA5-F5E7513F2DAB}" type="presOf" srcId="{F3DF103C-BA6D-0A47-BC8B-2A8F73B151DA}" destId="{CB0E129A-F0C7-1741-9490-46391A018853}" srcOrd="1" destOrd="0" presId="urn:microsoft.com/office/officeart/2005/8/layout/gear1"/>
    <dgm:cxn modelId="{0CEA759A-7566-1444-8539-968C246C9FAD}" type="presOf" srcId="{81BB02BF-D09A-4346-9B46-79D7F7BCAEEC}" destId="{03964B48-D465-FA46-B2FF-C719E20ED78D}" srcOrd="0" destOrd="0" presId="urn:microsoft.com/office/officeart/2005/8/layout/gear1"/>
    <dgm:cxn modelId="{1F19899C-43EA-F340-81FA-0CBF836C3FB7}" type="presOf" srcId="{84390D10-BC49-364B-B477-85824344EBBF}" destId="{1227F14D-CA4F-C646-8885-5B44B8CF9AC9}" srcOrd="1" destOrd="0" presId="urn:microsoft.com/office/officeart/2005/8/layout/gear1"/>
    <dgm:cxn modelId="{43DCB60D-E331-EB43-A91A-6E2911E44ECB}" type="presOf" srcId="{F3DF103C-BA6D-0A47-BC8B-2A8F73B151DA}" destId="{BFA23BAA-62E0-784F-8254-31E53798D625}" srcOrd="3" destOrd="0" presId="urn:microsoft.com/office/officeart/2005/8/layout/gear1"/>
    <dgm:cxn modelId="{4F703E02-6DD9-724D-838C-0E22F71DD949}" type="presOf" srcId="{84390D10-BC49-364B-B477-85824344EBBF}" destId="{F8825A8C-4F5A-7646-A096-BEB621D5CC9D}" srcOrd="2" destOrd="0" presId="urn:microsoft.com/office/officeart/2005/8/layout/gear1"/>
    <dgm:cxn modelId="{73B71CC8-6E7C-0C4C-B7CF-E3DAD4A43AC4}" type="presParOf" srcId="{8DC7338D-B3C1-4E4A-8E72-8C0531F746CC}" destId="{07E32BB6-428E-3446-A2E3-A4B1CD7759CA}" srcOrd="0" destOrd="0" presId="urn:microsoft.com/office/officeart/2005/8/layout/gear1"/>
    <dgm:cxn modelId="{FC0651A7-56EE-3C47-8F7D-AAC09C34E6A9}" type="presParOf" srcId="{8DC7338D-B3C1-4E4A-8E72-8C0531F746CC}" destId="{39CA5CCD-66E1-C248-A564-7D056A325D66}" srcOrd="1" destOrd="0" presId="urn:microsoft.com/office/officeart/2005/8/layout/gear1"/>
    <dgm:cxn modelId="{0A900067-2CB0-D24C-9361-32354FCB2CBC}" type="presParOf" srcId="{8DC7338D-B3C1-4E4A-8E72-8C0531F746CC}" destId="{CF5640CB-C9FC-1C44-A758-E5A3DE04E310}" srcOrd="2" destOrd="0" presId="urn:microsoft.com/office/officeart/2005/8/layout/gear1"/>
    <dgm:cxn modelId="{C337F552-8D69-2246-92BE-C6CF77B0C042}" type="presParOf" srcId="{8DC7338D-B3C1-4E4A-8E72-8C0531F746CC}" destId="{E807F18A-F136-CB43-9726-D83697E322B0}" srcOrd="3" destOrd="0" presId="urn:microsoft.com/office/officeart/2005/8/layout/gear1"/>
    <dgm:cxn modelId="{8E51B4CA-B1E1-004B-8DBD-D16A947C19D5}" type="presParOf" srcId="{8DC7338D-B3C1-4E4A-8E72-8C0531F746CC}" destId="{1227F14D-CA4F-C646-8885-5B44B8CF9AC9}" srcOrd="4" destOrd="0" presId="urn:microsoft.com/office/officeart/2005/8/layout/gear1"/>
    <dgm:cxn modelId="{B8D747D0-CF04-454B-BA1B-70D452EA2DFA}" type="presParOf" srcId="{8DC7338D-B3C1-4E4A-8E72-8C0531F746CC}" destId="{F8825A8C-4F5A-7646-A096-BEB621D5CC9D}" srcOrd="5" destOrd="0" presId="urn:microsoft.com/office/officeart/2005/8/layout/gear1"/>
    <dgm:cxn modelId="{D839361A-1C48-7D40-B3F0-A4CD5CC33B90}" type="presParOf" srcId="{8DC7338D-B3C1-4E4A-8E72-8C0531F746CC}" destId="{399E7063-447C-804B-98DE-2E4CAECCA7A5}" srcOrd="6" destOrd="0" presId="urn:microsoft.com/office/officeart/2005/8/layout/gear1"/>
    <dgm:cxn modelId="{7FD74047-9E25-1E4C-B777-3161C5395D9C}" type="presParOf" srcId="{8DC7338D-B3C1-4E4A-8E72-8C0531F746CC}" destId="{CB0E129A-F0C7-1741-9490-46391A018853}" srcOrd="7" destOrd="0" presId="urn:microsoft.com/office/officeart/2005/8/layout/gear1"/>
    <dgm:cxn modelId="{B326B990-6B49-4F41-A09F-94AAC5E08503}" type="presParOf" srcId="{8DC7338D-B3C1-4E4A-8E72-8C0531F746CC}" destId="{1D130249-E2A8-E043-9956-463AB8467AF3}" srcOrd="8" destOrd="0" presId="urn:microsoft.com/office/officeart/2005/8/layout/gear1"/>
    <dgm:cxn modelId="{972DF0B3-3067-994C-96DB-1AD320343630}" type="presParOf" srcId="{8DC7338D-B3C1-4E4A-8E72-8C0531F746CC}" destId="{BFA23BAA-62E0-784F-8254-31E53798D625}" srcOrd="9" destOrd="0" presId="urn:microsoft.com/office/officeart/2005/8/layout/gear1"/>
    <dgm:cxn modelId="{DCC6C8D0-68A8-4F48-92A1-6BEA246899F3}" type="presParOf" srcId="{8DC7338D-B3C1-4E4A-8E72-8C0531F746CC}" destId="{03964B48-D465-FA46-B2FF-C719E20ED78D}" srcOrd="10" destOrd="0" presId="urn:microsoft.com/office/officeart/2005/8/layout/gear1"/>
    <dgm:cxn modelId="{961EF1F2-A137-AD48-A94A-3DEB12CBC21C}" type="presParOf" srcId="{8DC7338D-B3C1-4E4A-8E72-8C0531F746CC}" destId="{0845410B-B3A0-234E-AEE3-6A7417350DFB}" srcOrd="11" destOrd="0" presId="urn:microsoft.com/office/officeart/2005/8/layout/gear1"/>
    <dgm:cxn modelId="{BF7CD10A-6899-0844-8EED-DC36531A7E5A}" type="presParOf" srcId="{8DC7338D-B3C1-4E4A-8E72-8C0531F746CC}" destId="{AEB35082-9BA6-C045-B9B4-745FCF03A88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BA90A-DB8E-8A48-89EF-968DD33EAB05}" type="doc">
      <dgm:prSet loTypeId="urn:microsoft.com/office/officeart/2005/8/layout/cycle6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6C18C10-FAD7-5F48-AB43-5F4A19ACBC63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Government Positions</a:t>
          </a:r>
          <a:endParaRPr lang="en-US" dirty="0">
            <a:solidFill>
              <a:srgbClr val="000000"/>
            </a:solidFill>
          </a:endParaRPr>
        </a:p>
      </dgm:t>
    </dgm:pt>
    <dgm:pt modelId="{76D35EC2-9167-9A42-8C76-4FFF6469567B}" type="parTrans" cxnId="{BE46B764-133A-7A43-91B9-83F56544290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F1675CF-57CE-A242-8BF1-3CA368E01F7A}" type="sibTrans" cxnId="{BE46B764-133A-7A43-91B9-83F56544290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32D80A3-36E1-324B-BB7E-E424A4FC4349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Industry and Biotech</a:t>
          </a:r>
          <a:endParaRPr lang="en-US" dirty="0">
            <a:solidFill>
              <a:srgbClr val="000000"/>
            </a:solidFill>
          </a:endParaRPr>
        </a:p>
      </dgm:t>
    </dgm:pt>
    <dgm:pt modelId="{2E6A3C01-86BB-2E4C-AE43-6E96675A0CD8}" type="parTrans" cxnId="{646F11FA-3069-A347-8E41-78479E8CA66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47B1E4D-0AEC-D646-BE0B-59057712AD77}" type="sibTrans" cxnId="{646F11FA-3069-A347-8E41-78479E8CA66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A1D6AE2-269B-4942-948E-169B952C2068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Writing</a:t>
          </a:r>
          <a:endParaRPr lang="en-US" dirty="0">
            <a:solidFill>
              <a:srgbClr val="000000"/>
            </a:solidFill>
          </a:endParaRPr>
        </a:p>
      </dgm:t>
    </dgm:pt>
    <dgm:pt modelId="{D8BA315B-CA9A-8F4D-960B-8DA0CEFC5BF8}" type="parTrans" cxnId="{02BE2238-8A67-E44B-88F7-EF3E695FF92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ABC82AA-A264-C141-8ABA-4D5A5098FB07}" type="sibTrans" cxnId="{02BE2238-8A67-E44B-88F7-EF3E695FF92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41781DF-3921-CF4C-A69D-A629C625B5BA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Sales</a:t>
          </a:r>
          <a:endParaRPr lang="en-US" dirty="0">
            <a:solidFill>
              <a:srgbClr val="000000"/>
            </a:solidFill>
          </a:endParaRPr>
        </a:p>
      </dgm:t>
    </dgm:pt>
    <dgm:pt modelId="{B1B555B7-51F3-854F-A6EF-3BCA0C51BDAC}" type="parTrans" cxnId="{56789E44-BAA4-B94F-AD79-E6341A27D36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D0DB348-927E-F64F-AE6F-9DC7AACF4653}" type="sibTrans" cxnId="{56789E44-BAA4-B94F-AD79-E6341A27D36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D9601D0-891C-1440-BB9A-B9C4E462BE2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Teaching</a:t>
          </a:r>
          <a:endParaRPr lang="en-US" dirty="0">
            <a:solidFill>
              <a:srgbClr val="000000"/>
            </a:solidFill>
          </a:endParaRPr>
        </a:p>
      </dgm:t>
    </dgm:pt>
    <dgm:pt modelId="{D6D97402-F330-6D44-8CFE-52A9248ED24E}" type="parTrans" cxnId="{E7C7A10E-853B-5740-B5EE-8FD9AC000E1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81425FF-3DD5-144A-BC44-8CCCEE535A97}" type="sibTrans" cxnId="{E7C7A10E-853B-5740-B5EE-8FD9AC000E1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21332B0-73CF-8846-8537-5B0B501AFDC2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Academia</a:t>
          </a:r>
          <a:endParaRPr lang="en-US" dirty="0">
            <a:solidFill>
              <a:srgbClr val="000000"/>
            </a:solidFill>
          </a:endParaRPr>
        </a:p>
      </dgm:t>
    </dgm:pt>
    <dgm:pt modelId="{0919FCF2-1A0E-B742-9C43-A7D2574E5A7A}" type="parTrans" cxnId="{DF2207ED-DF25-B948-B67C-D65B1419882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27B9A7C-67CA-CB47-A4DA-B0B210512868}" type="sibTrans" cxnId="{DF2207ED-DF25-B948-B67C-D65B1419882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38449A6-AC42-9947-A83D-D57B39DC092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Field Work</a:t>
          </a:r>
          <a:endParaRPr lang="en-US" dirty="0">
            <a:solidFill>
              <a:srgbClr val="000000"/>
            </a:solidFill>
          </a:endParaRPr>
        </a:p>
      </dgm:t>
    </dgm:pt>
    <dgm:pt modelId="{23A4F932-E673-A24C-8A09-9428580B78F2}" type="parTrans" cxnId="{010F78BF-7E53-1344-A452-C5E3B1998187}">
      <dgm:prSet/>
      <dgm:spPr/>
      <dgm:t>
        <a:bodyPr/>
        <a:lstStyle/>
        <a:p>
          <a:endParaRPr lang="en-US"/>
        </a:p>
      </dgm:t>
    </dgm:pt>
    <dgm:pt modelId="{05199D85-954F-0141-8E53-A92B58E43279}" type="sibTrans" cxnId="{010F78BF-7E53-1344-A452-C5E3B1998187}">
      <dgm:prSet/>
      <dgm:spPr/>
      <dgm:t>
        <a:bodyPr/>
        <a:lstStyle/>
        <a:p>
          <a:endParaRPr lang="en-US"/>
        </a:p>
      </dgm:t>
    </dgm:pt>
    <dgm:pt modelId="{0E171A6E-858F-F944-A9F3-7F135509349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Graduate Training</a:t>
          </a:r>
          <a:endParaRPr lang="en-US" dirty="0">
            <a:solidFill>
              <a:srgbClr val="000000"/>
            </a:solidFill>
          </a:endParaRPr>
        </a:p>
      </dgm:t>
    </dgm:pt>
    <dgm:pt modelId="{97826986-614E-474C-AC9B-8E2676FFBA69}" type="parTrans" cxnId="{8F081545-316D-EF44-AC75-0C77E35CBA21}">
      <dgm:prSet/>
      <dgm:spPr/>
      <dgm:t>
        <a:bodyPr/>
        <a:lstStyle/>
        <a:p>
          <a:endParaRPr lang="en-US"/>
        </a:p>
      </dgm:t>
    </dgm:pt>
    <dgm:pt modelId="{68F884C9-EEEC-0D47-983D-9E9A01112F3D}" type="sibTrans" cxnId="{8F081545-316D-EF44-AC75-0C77E35CBA21}">
      <dgm:prSet/>
      <dgm:spPr/>
      <dgm:t>
        <a:bodyPr/>
        <a:lstStyle/>
        <a:p>
          <a:endParaRPr lang="en-US"/>
        </a:p>
      </dgm:t>
    </dgm:pt>
    <dgm:pt modelId="{97D0B097-A1CD-8A4D-ABDC-33811E5C4C8F}" type="pres">
      <dgm:prSet presAssocID="{F3FBA90A-DB8E-8A48-89EF-968DD33EAB0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54528-04F1-7145-8911-C901CE689EAA}" type="pres">
      <dgm:prSet presAssocID="{B6C18C10-FAD7-5F48-AB43-5F4A19ACBC6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DC5ED-088E-FC4D-A668-7D2BA3930E32}" type="pres">
      <dgm:prSet presAssocID="{B6C18C10-FAD7-5F48-AB43-5F4A19ACBC63}" presName="spNode" presStyleCnt="0"/>
      <dgm:spPr/>
    </dgm:pt>
    <dgm:pt modelId="{319B7BAB-5986-824B-B0ED-3223F0B8AAC0}" type="pres">
      <dgm:prSet presAssocID="{9F1675CF-57CE-A242-8BF1-3CA368E01F7A}" presName="sibTrans" presStyleLbl="sibTrans1D1" presStyleIdx="0" presStyleCnt="8"/>
      <dgm:spPr/>
      <dgm:t>
        <a:bodyPr/>
        <a:lstStyle/>
        <a:p>
          <a:endParaRPr lang="en-US"/>
        </a:p>
      </dgm:t>
    </dgm:pt>
    <dgm:pt modelId="{CF7E18E7-73DF-9F4F-AF28-095E86E05805}" type="pres">
      <dgm:prSet presAssocID="{432D80A3-36E1-324B-BB7E-E424A4FC434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6CD82-ED63-2B4B-8B43-26920B5A7FB1}" type="pres">
      <dgm:prSet presAssocID="{432D80A3-36E1-324B-BB7E-E424A4FC4349}" presName="spNode" presStyleCnt="0"/>
      <dgm:spPr/>
    </dgm:pt>
    <dgm:pt modelId="{5DB341E4-9916-CE43-92EA-0219E6F87AB6}" type="pres">
      <dgm:prSet presAssocID="{547B1E4D-0AEC-D646-BE0B-59057712AD77}" presName="sibTrans" presStyleLbl="sibTrans1D1" presStyleIdx="1" presStyleCnt="8"/>
      <dgm:spPr/>
      <dgm:t>
        <a:bodyPr/>
        <a:lstStyle/>
        <a:p>
          <a:endParaRPr lang="en-US"/>
        </a:p>
      </dgm:t>
    </dgm:pt>
    <dgm:pt modelId="{13A67A3A-913C-5C47-BAF8-2514B0031EAE}" type="pres">
      <dgm:prSet presAssocID="{D21332B0-73CF-8846-8537-5B0B501AFDC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FEBFE-CBE2-A44C-A35A-15389B08F1DB}" type="pres">
      <dgm:prSet presAssocID="{D21332B0-73CF-8846-8537-5B0B501AFDC2}" presName="spNode" presStyleCnt="0"/>
      <dgm:spPr/>
    </dgm:pt>
    <dgm:pt modelId="{607D8FE2-971B-464D-B67D-0133A8880C75}" type="pres">
      <dgm:prSet presAssocID="{C27B9A7C-67CA-CB47-A4DA-B0B210512868}" presName="sibTrans" presStyleLbl="sibTrans1D1" presStyleIdx="2" presStyleCnt="8"/>
      <dgm:spPr/>
      <dgm:t>
        <a:bodyPr/>
        <a:lstStyle/>
        <a:p>
          <a:endParaRPr lang="en-US"/>
        </a:p>
      </dgm:t>
    </dgm:pt>
    <dgm:pt modelId="{98029591-5574-BB49-A847-69D3563B4DBD}" type="pres">
      <dgm:prSet presAssocID="{4A1D6AE2-269B-4942-948E-169B952C206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DF9A2-99C4-1D49-BDD3-554D81E15B55}" type="pres">
      <dgm:prSet presAssocID="{4A1D6AE2-269B-4942-948E-169B952C2068}" presName="spNode" presStyleCnt="0"/>
      <dgm:spPr/>
    </dgm:pt>
    <dgm:pt modelId="{8B8E6C94-4BA9-BF45-A2E4-93DB9E2A75D0}" type="pres">
      <dgm:prSet presAssocID="{4ABC82AA-A264-C141-8ABA-4D5A5098FB07}" presName="sibTrans" presStyleLbl="sibTrans1D1" presStyleIdx="3" presStyleCnt="8"/>
      <dgm:spPr/>
      <dgm:t>
        <a:bodyPr/>
        <a:lstStyle/>
        <a:p>
          <a:endParaRPr lang="en-US"/>
        </a:p>
      </dgm:t>
    </dgm:pt>
    <dgm:pt modelId="{DBD46EAB-DFE8-F84C-874C-FC5CAEFBDD5C}" type="pres">
      <dgm:prSet presAssocID="{041781DF-3921-CF4C-A69D-A629C625B5B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B9D11-3F0C-454E-9AAC-E2C2365411BE}" type="pres">
      <dgm:prSet presAssocID="{041781DF-3921-CF4C-A69D-A629C625B5BA}" presName="spNode" presStyleCnt="0"/>
      <dgm:spPr/>
    </dgm:pt>
    <dgm:pt modelId="{3EC81834-DB14-9B40-B780-78F81DAD7830}" type="pres">
      <dgm:prSet presAssocID="{2D0DB348-927E-F64F-AE6F-9DC7AACF4653}" presName="sibTrans" presStyleLbl="sibTrans1D1" presStyleIdx="4" presStyleCnt="8"/>
      <dgm:spPr/>
      <dgm:t>
        <a:bodyPr/>
        <a:lstStyle/>
        <a:p>
          <a:endParaRPr lang="en-US"/>
        </a:p>
      </dgm:t>
    </dgm:pt>
    <dgm:pt modelId="{2681A848-CCED-EB4F-9569-785FE414F618}" type="pres">
      <dgm:prSet presAssocID="{2D9601D0-891C-1440-BB9A-B9C4E462BE2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61D0E-F2F1-164F-9D3B-A63826C663E8}" type="pres">
      <dgm:prSet presAssocID="{2D9601D0-891C-1440-BB9A-B9C4E462BE2D}" presName="spNode" presStyleCnt="0"/>
      <dgm:spPr/>
    </dgm:pt>
    <dgm:pt modelId="{34B40EE9-3B2D-2D4D-B2C0-B77C9D0A3F81}" type="pres">
      <dgm:prSet presAssocID="{A81425FF-3DD5-144A-BC44-8CCCEE535A97}" presName="sibTrans" presStyleLbl="sibTrans1D1" presStyleIdx="5" presStyleCnt="8"/>
      <dgm:spPr/>
      <dgm:t>
        <a:bodyPr/>
        <a:lstStyle/>
        <a:p>
          <a:endParaRPr lang="en-US"/>
        </a:p>
      </dgm:t>
    </dgm:pt>
    <dgm:pt modelId="{B4402B85-3A1C-BE48-9B8E-7E2716BD7918}" type="pres">
      <dgm:prSet presAssocID="{538449A6-AC42-9947-A83D-D57B39DC092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825E7-9E41-0B44-A3EE-4391F7DA309F}" type="pres">
      <dgm:prSet presAssocID="{538449A6-AC42-9947-A83D-D57B39DC0921}" presName="spNode" presStyleCnt="0"/>
      <dgm:spPr/>
    </dgm:pt>
    <dgm:pt modelId="{4AD45D8C-D479-F344-93A8-6979D020A907}" type="pres">
      <dgm:prSet presAssocID="{05199D85-954F-0141-8E53-A92B58E43279}" presName="sibTrans" presStyleLbl="sibTrans1D1" presStyleIdx="6" presStyleCnt="8"/>
      <dgm:spPr/>
      <dgm:t>
        <a:bodyPr/>
        <a:lstStyle/>
        <a:p>
          <a:endParaRPr lang="en-US"/>
        </a:p>
      </dgm:t>
    </dgm:pt>
    <dgm:pt modelId="{D7155FAF-D4A6-8D4A-95E1-FAF797E3C839}" type="pres">
      <dgm:prSet presAssocID="{0E171A6E-858F-F944-A9F3-7F135509349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07938-C737-AC46-AADF-8DBD8F709CBF}" type="pres">
      <dgm:prSet presAssocID="{0E171A6E-858F-F944-A9F3-7F1355093491}" presName="spNode" presStyleCnt="0"/>
      <dgm:spPr/>
    </dgm:pt>
    <dgm:pt modelId="{E3E22345-BBA3-AE4C-BE60-C5B23507B164}" type="pres">
      <dgm:prSet presAssocID="{68F884C9-EEEC-0D47-983D-9E9A01112F3D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02BE2238-8A67-E44B-88F7-EF3E695FF928}" srcId="{F3FBA90A-DB8E-8A48-89EF-968DD33EAB05}" destId="{4A1D6AE2-269B-4942-948E-169B952C2068}" srcOrd="3" destOrd="0" parTransId="{D8BA315B-CA9A-8F4D-960B-8DA0CEFC5BF8}" sibTransId="{4ABC82AA-A264-C141-8ABA-4D5A5098FB07}"/>
    <dgm:cxn modelId="{AB43DF23-B0A2-CE48-BA80-B45A5DC19AF3}" type="presOf" srcId="{432D80A3-36E1-324B-BB7E-E424A4FC4349}" destId="{CF7E18E7-73DF-9F4F-AF28-095E86E05805}" srcOrd="0" destOrd="0" presId="urn:microsoft.com/office/officeart/2005/8/layout/cycle6"/>
    <dgm:cxn modelId="{E75187E3-98EC-B749-9244-E4F7BED7D524}" type="presOf" srcId="{F3FBA90A-DB8E-8A48-89EF-968DD33EAB05}" destId="{97D0B097-A1CD-8A4D-ABDC-33811E5C4C8F}" srcOrd="0" destOrd="0" presId="urn:microsoft.com/office/officeart/2005/8/layout/cycle6"/>
    <dgm:cxn modelId="{F5EF0D91-1731-1F4F-87BA-3BE55E863815}" type="presOf" srcId="{D21332B0-73CF-8846-8537-5B0B501AFDC2}" destId="{13A67A3A-913C-5C47-BAF8-2514B0031EAE}" srcOrd="0" destOrd="0" presId="urn:microsoft.com/office/officeart/2005/8/layout/cycle6"/>
    <dgm:cxn modelId="{DF2207ED-DF25-B948-B67C-D65B14198826}" srcId="{F3FBA90A-DB8E-8A48-89EF-968DD33EAB05}" destId="{D21332B0-73CF-8846-8537-5B0B501AFDC2}" srcOrd="2" destOrd="0" parTransId="{0919FCF2-1A0E-B742-9C43-A7D2574E5A7A}" sibTransId="{C27B9A7C-67CA-CB47-A4DA-B0B210512868}"/>
    <dgm:cxn modelId="{646F11FA-3069-A347-8E41-78479E8CA667}" srcId="{F3FBA90A-DB8E-8A48-89EF-968DD33EAB05}" destId="{432D80A3-36E1-324B-BB7E-E424A4FC4349}" srcOrd="1" destOrd="0" parTransId="{2E6A3C01-86BB-2E4C-AE43-6E96675A0CD8}" sibTransId="{547B1E4D-0AEC-D646-BE0B-59057712AD77}"/>
    <dgm:cxn modelId="{7E02A5A5-6DAE-F24A-8399-41088179B70F}" type="presOf" srcId="{0E171A6E-858F-F944-A9F3-7F1355093491}" destId="{D7155FAF-D4A6-8D4A-95E1-FAF797E3C839}" srcOrd="0" destOrd="0" presId="urn:microsoft.com/office/officeart/2005/8/layout/cycle6"/>
    <dgm:cxn modelId="{18C61195-6057-CE4E-A4B0-5B69E2189947}" type="presOf" srcId="{538449A6-AC42-9947-A83D-D57B39DC0921}" destId="{B4402B85-3A1C-BE48-9B8E-7E2716BD7918}" srcOrd="0" destOrd="0" presId="urn:microsoft.com/office/officeart/2005/8/layout/cycle6"/>
    <dgm:cxn modelId="{35D181DE-BF4C-6F4E-9708-D7C5ACFA0966}" type="presOf" srcId="{2D9601D0-891C-1440-BB9A-B9C4E462BE2D}" destId="{2681A848-CCED-EB4F-9569-785FE414F618}" srcOrd="0" destOrd="0" presId="urn:microsoft.com/office/officeart/2005/8/layout/cycle6"/>
    <dgm:cxn modelId="{BE46B764-133A-7A43-91B9-83F565442905}" srcId="{F3FBA90A-DB8E-8A48-89EF-968DD33EAB05}" destId="{B6C18C10-FAD7-5F48-AB43-5F4A19ACBC63}" srcOrd="0" destOrd="0" parTransId="{76D35EC2-9167-9A42-8C76-4FFF6469567B}" sibTransId="{9F1675CF-57CE-A242-8BF1-3CA368E01F7A}"/>
    <dgm:cxn modelId="{DAF2AD1B-97AA-3E43-BC9C-8A261259E9E5}" type="presOf" srcId="{041781DF-3921-CF4C-A69D-A629C625B5BA}" destId="{DBD46EAB-DFE8-F84C-874C-FC5CAEFBDD5C}" srcOrd="0" destOrd="0" presId="urn:microsoft.com/office/officeart/2005/8/layout/cycle6"/>
    <dgm:cxn modelId="{5468EB9C-6724-B346-AEC5-7AF5F5A06086}" type="presOf" srcId="{C27B9A7C-67CA-CB47-A4DA-B0B210512868}" destId="{607D8FE2-971B-464D-B67D-0133A8880C75}" srcOrd="0" destOrd="0" presId="urn:microsoft.com/office/officeart/2005/8/layout/cycle6"/>
    <dgm:cxn modelId="{4D8E1809-AC47-0849-96C6-7E31E8DB6AB5}" type="presOf" srcId="{A81425FF-3DD5-144A-BC44-8CCCEE535A97}" destId="{34B40EE9-3B2D-2D4D-B2C0-B77C9D0A3F81}" srcOrd="0" destOrd="0" presId="urn:microsoft.com/office/officeart/2005/8/layout/cycle6"/>
    <dgm:cxn modelId="{E9811F03-A55A-CD45-98FE-7529C0DC3497}" type="presOf" srcId="{05199D85-954F-0141-8E53-A92B58E43279}" destId="{4AD45D8C-D479-F344-93A8-6979D020A907}" srcOrd="0" destOrd="0" presId="urn:microsoft.com/office/officeart/2005/8/layout/cycle6"/>
    <dgm:cxn modelId="{828961CE-A9C4-EF4E-BD47-018F44D271AD}" type="presOf" srcId="{2D0DB348-927E-F64F-AE6F-9DC7AACF4653}" destId="{3EC81834-DB14-9B40-B780-78F81DAD7830}" srcOrd="0" destOrd="0" presId="urn:microsoft.com/office/officeart/2005/8/layout/cycle6"/>
    <dgm:cxn modelId="{91654A55-C70F-E74C-A5F0-30024CC789E5}" type="presOf" srcId="{4A1D6AE2-269B-4942-948E-169B952C2068}" destId="{98029591-5574-BB49-A847-69D3563B4DBD}" srcOrd="0" destOrd="0" presId="urn:microsoft.com/office/officeart/2005/8/layout/cycle6"/>
    <dgm:cxn modelId="{010F78BF-7E53-1344-A452-C5E3B1998187}" srcId="{F3FBA90A-DB8E-8A48-89EF-968DD33EAB05}" destId="{538449A6-AC42-9947-A83D-D57B39DC0921}" srcOrd="6" destOrd="0" parTransId="{23A4F932-E673-A24C-8A09-9428580B78F2}" sibTransId="{05199D85-954F-0141-8E53-A92B58E43279}"/>
    <dgm:cxn modelId="{E7C7A10E-853B-5740-B5EE-8FD9AC000E17}" srcId="{F3FBA90A-DB8E-8A48-89EF-968DD33EAB05}" destId="{2D9601D0-891C-1440-BB9A-B9C4E462BE2D}" srcOrd="5" destOrd="0" parTransId="{D6D97402-F330-6D44-8CFE-52A9248ED24E}" sibTransId="{A81425FF-3DD5-144A-BC44-8CCCEE535A97}"/>
    <dgm:cxn modelId="{8F081545-316D-EF44-AC75-0C77E35CBA21}" srcId="{F3FBA90A-DB8E-8A48-89EF-968DD33EAB05}" destId="{0E171A6E-858F-F944-A9F3-7F1355093491}" srcOrd="7" destOrd="0" parTransId="{97826986-614E-474C-AC9B-8E2676FFBA69}" sibTransId="{68F884C9-EEEC-0D47-983D-9E9A01112F3D}"/>
    <dgm:cxn modelId="{A83C82F0-F5AE-8841-8F49-FA9CB5D12B88}" type="presOf" srcId="{547B1E4D-0AEC-D646-BE0B-59057712AD77}" destId="{5DB341E4-9916-CE43-92EA-0219E6F87AB6}" srcOrd="0" destOrd="0" presId="urn:microsoft.com/office/officeart/2005/8/layout/cycle6"/>
    <dgm:cxn modelId="{F96EFE02-21B2-0C44-B7AA-6CEB79C47D92}" type="presOf" srcId="{4ABC82AA-A264-C141-8ABA-4D5A5098FB07}" destId="{8B8E6C94-4BA9-BF45-A2E4-93DB9E2A75D0}" srcOrd="0" destOrd="0" presId="urn:microsoft.com/office/officeart/2005/8/layout/cycle6"/>
    <dgm:cxn modelId="{11B330F1-370F-324E-93D5-6AE071908F43}" type="presOf" srcId="{9F1675CF-57CE-A242-8BF1-3CA368E01F7A}" destId="{319B7BAB-5986-824B-B0ED-3223F0B8AAC0}" srcOrd="0" destOrd="0" presId="urn:microsoft.com/office/officeart/2005/8/layout/cycle6"/>
    <dgm:cxn modelId="{D873E5D1-F6DE-4440-B9C9-1B4C5FA06201}" type="presOf" srcId="{B6C18C10-FAD7-5F48-AB43-5F4A19ACBC63}" destId="{EAA54528-04F1-7145-8911-C901CE689EAA}" srcOrd="0" destOrd="0" presId="urn:microsoft.com/office/officeart/2005/8/layout/cycle6"/>
    <dgm:cxn modelId="{56789E44-BAA4-B94F-AD79-E6341A27D362}" srcId="{F3FBA90A-DB8E-8A48-89EF-968DD33EAB05}" destId="{041781DF-3921-CF4C-A69D-A629C625B5BA}" srcOrd="4" destOrd="0" parTransId="{B1B555B7-51F3-854F-A6EF-3BCA0C51BDAC}" sibTransId="{2D0DB348-927E-F64F-AE6F-9DC7AACF4653}"/>
    <dgm:cxn modelId="{492E5617-DCB2-2548-B315-EDCE97E15E17}" type="presOf" srcId="{68F884C9-EEEC-0D47-983D-9E9A01112F3D}" destId="{E3E22345-BBA3-AE4C-BE60-C5B23507B164}" srcOrd="0" destOrd="0" presId="urn:microsoft.com/office/officeart/2005/8/layout/cycle6"/>
    <dgm:cxn modelId="{A726C1F8-A288-9743-9584-B1F11F47DB23}" type="presParOf" srcId="{97D0B097-A1CD-8A4D-ABDC-33811E5C4C8F}" destId="{EAA54528-04F1-7145-8911-C901CE689EAA}" srcOrd="0" destOrd="0" presId="urn:microsoft.com/office/officeart/2005/8/layout/cycle6"/>
    <dgm:cxn modelId="{664FF898-BCFC-E74E-A153-F18ECEE0E4FB}" type="presParOf" srcId="{97D0B097-A1CD-8A4D-ABDC-33811E5C4C8F}" destId="{748DC5ED-088E-FC4D-A668-7D2BA3930E32}" srcOrd="1" destOrd="0" presId="urn:microsoft.com/office/officeart/2005/8/layout/cycle6"/>
    <dgm:cxn modelId="{B10A0465-8908-E54B-BF60-C23647434EF3}" type="presParOf" srcId="{97D0B097-A1CD-8A4D-ABDC-33811E5C4C8F}" destId="{319B7BAB-5986-824B-B0ED-3223F0B8AAC0}" srcOrd="2" destOrd="0" presId="urn:microsoft.com/office/officeart/2005/8/layout/cycle6"/>
    <dgm:cxn modelId="{897BC14D-0DC8-4A4B-8D11-388E058D87AE}" type="presParOf" srcId="{97D0B097-A1CD-8A4D-ABDC-33811E5C4C8F}" destId="{CF7E18E7-73DF-9F4F-AF28-095E86E05805}" srcOrd="3" destOrd="0" presId="urn:microsoft.com/office/officeart/2005/8/layout/cycle6"/>
    <dgm:cxn modelId="{CCAC48D5-1D19-9D40-8920-33D5CFEC4366}" type="presParOf" srcId="{97D0B097-A1CD-8A4D-ABDC-33811E5C4C8F}" destId="{1796CD82-ED63-2B4B-8B43-26920B5A7FB1}" srcOrd="4" destOrd="0" presId="urn:microsoft.com/office/officeart/2005/8/layout/cycle6"/>
    <dgm:cxn modelId="{249DBE60-5C67-3C43-8AE1-54B430B5C0A7}" type="presParOf" srcId="{97D0B097-A1CD-8A4D-ABDC-33811E5C4C8F}" destId="{5DB341E4-9916-CE43-92EA-0219E6F87AB6}" srcOrd="5" destOrd="0" presId="urn:microsoft.com/office/officeart/2005/8/layout/cycle6"/>
    <dgm:cxn modelId="{307849AA-1EBE-6A45-870A-D1E480409331}" type="presParOf" srcId="{97D0B097-A1CD-8A4D-ABDC-33811E5C4C8F}" destId="{13A67A3A-913C-5C47-BAF8-2514B0031EAE}" srcOrd="6" destOrd="0" presId="urn:microsoft.com/office/officeart/2005/8/layout/cycle6"/>
    <dgm:cxn modelId="{866CA62C-A8D7-7244-A48F-9F322D1D2612}" type="presParOf" srcId="{97D0B097-A1CD-8A4D-ABDC-33811E5C4C8F}" destId="{BAAFEBFE-CBE2-A44C-A35A-15389B08F1DB}" srcOrd="7" destOrd="0" presId="urn:microsoft.com/office/officeart/2005/8/layout/cycle6"/>
    <dgm:cxn modelId="{9DCE8E49-DF81-3043-91BC-34F131F92F9F}" type="presParOf" srcId="{97D0B097-A1CD-8A4D-ABDC-33811E5C4C8F}" destId="{607D8FE2-971B-464D-B67D-0133A8880C75}" srcOrd="8" destOrd="0" presId="urn:microsoft.com/office/officeart/2005/8/layout/cycle6"/>
    <dgm:cxn modelId="{BD1EFD80-D473-0842-A75E-E08324F16E41}" type="presParOf" srcId="{97D0B097-A1CD-8A4D-ABDC-33811E5C4C8F}" destId="{98029591-5574-BB49-A847-69D3563B4DBD}" srcOrd="9" destOrd="0" presId="urn:microsoft.com/office/officeart/2005/8/layout/cycle6"/>
    <dgm:cxn modelId="{10EECFC9-9CF5-3F4C-B906-D738B9DE6101}" type="presParOf" srcId="{97D0B097-A1CD-8A4D-ABDC-33811E5C4C8F}" destId="{EF3DF9A2-99C4-1D49-BDD3-554D81E15B55}" srcOrd="10" destOrd="0" presId="urn:microsoft.com/office/officeart/2005/8/layout/cycle6"/>
    <dgm:cxn modelId="{1B26C361-CF6F-4D48-BCB1-D2B5DDA17240}" type="presParOf" srcId="{97D0B097-A1CD-8A4D-ABDC-33811E5C4C8F}" destId="{8B8E6C94-4BA9-BF45-A2E4-93DB9E2A75D0}" srcOrd="11" destOrd="0" presId="urn:microsoft.com/office/officeart/2005/8/layout/cycle6"/>
    <dgm:cxn modelId="{C39DB631-4824-DA44-8E59-6773DF218A92}" type="presParOf" srcId="{97D0B097-A1CD-8A4D-ABDC-33811E5C4C8F}" destId="{DBD46EAB-DFE8-F84C-874C-FC5CAEFBDD5C}" srcOrd="12" destOrd="0" presId="urn:microsoft.com/office/officeart/2005/8/layout/cycle6"/>
    <dgm:cxn modelId="{4C230B3B-BC1C-2E45-8D07-93553F4FE62D}" type="presParOf" srcId="{97D0B097-A1CD-8A4D-ABDC-33811E5C4C8F}" destId="{DCDB9D11-3F0C-454E-9AAC-E2C2365411BE}" srcOrd="13" destOrd="0" presId="urn:microsoft.com/office/officeart/2005/8/layout/cycle6"/>
    <dgm:cxn modelId="{F48DBD27-7B2C-FD44-A829-0950F84F8515}" type="presParOf" srcId="{97D0B097-A1CD-8A4D-ABDC-33811E5C4C8F}" destId="{3EC81834-DB14-9B40-B780-78F81DAD7830}" srcOrd="14" destOrd="0" presId="urn:microsoft.com/office/officeart/2005/8/layout/cycle6"/>
    <dgm:cxn modelId="{8B052D6F-2E63-8E43-A7DE-D0D46F794748}" type="presParOf" srcId="{97D0B097-A1CD-8A4D-ABDC-33811E5C4C8F}" destId="{2681A848-CCED-EB4F-9569-785FE414F618}" srcOrd="15" destOrd="0" presId="urn:microsoft.com/office/officeart/2005/8/layout/cycle6"/>
    <dgm:cxn modelId="{FBED3179-BBA5-0841-91DB-2D91D68CECE5}" type="presParOf" srcId="{97D0B097-A1CD-8A4D-ABDC-33811E5C4C8F}" destId="{84F61D0E-F2F1-164F-9D3B-A63826C663E8}" srcOrd="16" destOrd="0" presId="urn:microsoft.com/office/officeart/2005/8/layout/cycle6"/>
    <dgm:cxn modelId="{61180110-38B0-8346-B00F-40E721A1A3EB}" type="presParOf" srcId="{97D0B097-A1CD-8A4D-ABDC-33811E5C4C8F}" destId="{34B40EE9-3B2D-2D4D-B2C0-B77C9D0A3F81}" srcOrd="17" destOrd="0" presId="urn:microsoft.com/office/officeart/2005/8/layout/cycle6"/>
    <dgm:cxn modelId="{F02153F5-DCDA-DE4A-BBDF-AAC108C715C3}" type="presParOf" srcId="{97D0B097-A1CD-8A4D-ABDC-33811E5C4C8F}" destId="{B4402B85-3A1C-BE48-9B8E-7E2716BD7918}" srcOrd="18" destOrd="0" presId="urn:microsoft.com/office/officeart/2005/8/layout/cycle6"/>
    <dgm:cxn modelId="{3C399FC9-202B-2045-B455-0D7505B37C28}" type="presParOf" srcId="{97D0B097-A1CD-8A4D-ABDC-33811E5C4C8F}" destId="{797825E7-9E41-0B44-A3EE-4391F7DA309F}" srcOrd="19" destOrd="0" presId="urn:microsoft.com/office/officeart/2005/8/layout/cycle6"/>
    <dgm:cxn modelId="{D6CEDDA9-E956-2C40-A7D4-CF6F72528DA3}" type="presParOf" srcId="{97D0B097-A1CD-8A4D-ABDC-33811E5C4C8F}" destId="{4AD45D8C-D479-F344-93A8-6979D020A907}" srcOrd="20" destOrd="0" presId="urn:microsoft.com/office/officeart/2005/8/layout/cycle6"/>
    <dgm:cxn modelId="{A1747D4F-2F55-824F-981E-6DF8DC5DADB1}" type="presParOf" srcId="{97D0B097-A1CD-8A4D-ABDC-33811E5C4C8F}" destId="{D7155FAF-D4A6-8D4A-95E1-FAF797E3C839}" srcOrd="21" destOrd="0" presId="urn:microsoft.com/office/officeart/2005/8/layout/cycle6"/>
    <dgm:cxn modelId="{2D03600F-DFD8-0C46-BA8A-73E1D2314667}" type="presParOf" srcId="{97D0B097-A1CD-8A4D-ABDC-33811E5C4C8F}" destId="{97B07938-C737-AC46-AADF-8DBD8F709CBF}" srcOrd="22" destOrd="0" presId="urn:microsoft.com/office/officeart/2005/8/layout/cycle6"/>
    <dgm:cxn modelId="{98BD9481-644B-D24A-9434-457F1EA9525F}" type="presParOf" srcId="{97D0B097-A1CD-8A4D-ABDC-33811E5C4C8F}" destId="{E3E22345-BBA3-AE4C-BE60-C5B23507B164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6B6E08-F8DB-6949-B851-5938742AAB73}" type="doc">
      <dgm:prSet loTypeId="urn:microsoft.com/office/officeart/2005/8/layout/list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97121E4-11E0-C642-B344-CCCE588FB5E8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Research Experiences for Undergraduates –REU</a:t>
          </a:r>
          <a:endParaRPr lang="en-US" dirty="0">
            <a:solidFill>
              <a:schemeClr val="tx1"/>
            </a:solidFill>
          </a:endParaRPr>
        </a:p>
      </dgm:t>
    </dgm:pt>
    <dgm:pt modelId="{28262F70-484F-FB46-9F9A-212A9A6CE0F9}" type="parTrans" cxnId="{F721DD8E-F02E-6E4F-A77E-C02A0B3AF2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4536C8-80F0-8C42-A8FD-5E3573A5182B}" type="sibTrans" cxnId="{F721DD8E-F02E-6E4F-A77E-C02A0B3AF2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17DD23-225B-1048-8147-E3AA2FCDCA4E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Hospitals</a:t>
          </a:r>
          <a:endParaRPr lang="en-US" dirty="0">
            <a:solidFill>
              <a:schemeClr val="tx1"/>
            </a:solidFill>
          </a:endParaRPr>
        </a:p>
      </dgm:t>
    </dgm:pt>
    <dgm:pt modelId="{5BCD5824-B242-3247-BD40-A3F31792D2CB}" type="parTrans" cxnId="{C98BD73F-FE01-434B-AD10-ABC9E9DC52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3CA9B0-0AF5-9F48-8990-079C59C6B0A3}" type="sibTrans" cxnId="{C98BD73F-FE01-434B-AD10-ABC9E9DC52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7F1230-BB45-C04C-A7A9-0E0CDA069894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Local or </a:t>
          </a:r>
          <a:r>
            <a:rPr lang="en-US" smtClean="0">
              <a:solidFill>
                <a:schemeClr val="tx1"/>
              </a:solidFill>
            </a:rPr>
            <a:t>not so local </a:t>
          </a:r>
          <a:r>
            <a:rPr lang="en-US" dirty="0" smtClean="0">
              <a:solidFill>
                <a:schemeClr val="tx1"/>
              </a:solidFill>
            </a:rPr>
            <a:t>Universities</a:t>
          </a:r>
          <a:endParaRPr lang="en-US" dirty="0">
            <a:solidFill>
              <a:schemeClr val="tx1"/>
            </a:solidFill>
          </a:endParaRPr>
        </a:p>
      </dgm:t>
    </dgm:pt>
    <dgm:pt modelId="{522F126F-F882-7E4E-B818-D89C47D239B3}" type="parTrans" cxnId="{5CBB5A0A-B197-E243-88A1-B84C875705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C878BF-304E-D44E-9C8F-77AAA4B556EA}" type="sibTrans" cxnId="{5CBB5A0A-B197-E243-88A1-B84C875705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9F2241-8DBF-DD4D-927D-9C731C78BC1D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Companies</a:t>
          </a:r>
          <a:endParaRPr lang="en-US" dirty="0">
            <a:solidFill>
              <a:schemeClr val="tx1"/>
            </a:solidFill>
          </a:endParaRPr>
        </a:p>
      </dgm:t>
    </dgm:pt>
    <dgm:pt modelId="{480E6A75-0FDD-654C-954A-0AFC6FE38D26}" type="parTrans" cxnId="{B310EAD0-ACE5-A94F-B1C3-F15128366B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DE17AE-13AA-4B43-BBDD-A069FE40FA10}" type="sibTrans" cxnId="{B310EAD0-ACE5-A94F-B1C3-F15128366B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B46C14-8824-F443-8E8E-972DF8622366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Summer Research at Westminster</a:t>
          </a:r>
          <a:endParaRPr lang="en-US" dirty="0">
            <a:solidFill>
              <a:schemeClr val="tx1"/>
            </a:solidFill>
          </a:endParaRPr>
        </a:p>
      </dgm:t>
    </dgm:pt>
    <dgm:pt modelId="{5E1FE599-6E32-744E-B6C5-775A7A282270}" type="parTrans" cxnId="{8D399946-2A89-1448-8574-0307F93982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5B51C2-A065-8147-AEA6-159DE47359D2}" type="sibTrans" cxnId="{8D399946-2A89-1448-8574-0307F93982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6CE072-3DED-8840-9913-1CEE7C2469F4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Non-profit or other organizations</a:t>
          </a:r>
          <a:endParaRPr lang="en-US" dirty="0">
            <a:solidFill>
              <a:schemeClr val="tx1"/>
            </a:solidFill>
          </a:endParaRPr>
        </a:p>
      </dgm:t>
    </dgm:pt>
    <dgm:pt modelId="{DD259642-50F2-064B-8CBF-91CAEC5CE402}" type="parTrans" cxnId="{65B95DAF-93F5-0D4F-B1D5-F3BEB61CCD06}">
      <dgm:prSet/>
      <dgm:spPr/>
    </dgm:pt>
    <dgm:pt modelId="{8D16B50C-8514-B64E-9B28-463F0B6771A3}" type="sibTrans" cxnId="{65B95DAF-93F5-0D4F-B1D5-F3BEB61CCD06}">
      <dgm:prSet/>
      <dgm:spPr/>
    </dgm:pt>
    <dgm:pt modelId="{D65B562A-37AD-1E4F-AB58-2C92EA7EB8F1}" type="pres">
      <dgm:prSet presAssocID="{C36B6E08-F8DB-6949-B851-5938742AAB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FD85CB-8829-F14F-AB87-B9CAFB8EC212}" type="pres">
      <dgm:prSet presAssocID="{097121E4-11E0-C642-B344-CCCE588FB5E8}" presName="parentLin" presStyleCnt="0"/>
      <dgm:spPr/>
    </dgm:pt>
    <dgm:pt modelId="{AC27B5D7-B5DF-CC45-A376-B1A87B98E12C}" type="pres">
      <dgm:prSet presAssocID="{097121E4-11E0-C642-B344-CCCE588FB5E8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32924013-B6F7-C742-97E1-E80489E0165F}" type="pres">
      <dgm:prSet presAssocID="{097121E4-11E0-C642-B344-CCCE588FB5E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76A49-5388-8D4B-A910-6C09961B01C9}" type="pres">
      <dgm:prSet presAssocID="{097121E4-11E0-C642-B344-CCCE588FB5E8}" presName="negativeSpace" presStyleCnt="0"/>
      <dgm:spPr/>
    </dgm:pt>
    <dgm:pt modelId="{E67641DD-3AE7-E248-87D0-F945A71E4A44}" type="pres">
      <dgm:prSet presAssocID="{097121E4-11E0-C642-B344-CCCE588FB5E8}" presName="childText" presStyleLbl="conFgAcc1" presStyleIdx="0" presStyleCnt="6">
        <dgm:presLayoutVars>
          <dgm:bulletEnabled val="1"/>
        </dgm:presLayoutVars>
      </dgm:prSet>
      <dgm:spPr/>
    </dgm:pt>
    <dgm:pt modelId="{5829E3E9-6574-6040-B7E7-080171807EA5}" type="pres">
      <dgm:prSet presAssocID="{6B4536C8-80F0-8C42-A8FD-5E3573A5182B}" presName="spaceBetweenRectangles" presStyleCnt="0"/>
      <dgm:spPr/>
    </dgm:pt>
    <dgm:pt modelId="{192F2B84-EDB9-324A-94F3-D55C9DC37CA5}" type="pres">
      <dgm:prSet presAssocID="{7B17DD23-225B-1048-8147-E3AA2FCDCA4E}" presName="parentLin" presStyleCnt="0"/>
      <dgm:spPr/>
    </dgm:pt>
    <dgm:pt modelId="{242D69B8-570B-6047-8D81-895270231968}" type="pres">
      <dgm:prSet presAssocID="{7B17DD23-225B-1048-8147-E3AA2FCDCA4E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9388CD7F-CF46-B146-8EC2-52330A780F0C}" type="pres">
      <dgm:prSet presAssocID="{7B17DD23-225B-1048-8147-E3AA2FCDCA4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0EDDA-3B56-2643-9061-272D4E8D99AA}" type="pres">
      <dgm:prSet presAssocID="{7B17DD23-225B-1048-8147-E3AA2FCDCA4E}" presName="negativeSpace" presStyleCnt="0"/>
      <dgm:spPr/>
    </dgm:pt>
    <dgm:pt modelId="{AE82E83E-7891-2240-8435-9AD4AE2C4344}" type="pres">
      <dgm:prSet presAssocID="{7B17DD23-225B-1048-8147-E3AA2FCDCA4E}" presName="childText" presStyleLbl="conFgAcc1" presStyleIdx="1" presStyleCnt="6">
        <dgm:presLayoutVars>
          <dgm:bulletEnabled val="1"/>
        </dgm:presLayoutVars>
      </dgm:prSet>
      <dgm:spPr/>
    </dgm:pt>
    <dgm:pt modelId="{2FB5A0F4-FCBC-B34A-99A9-902D27306A84}" type="pres">
      <dgm:prSet presAssocID="{AE3CA9B0-0AF5-9F48-8990-079C59C6B0A3}" presName="spaceBetweenRectangles" presStyleCnt="0"/>
      <dgm:spPr/>
    </dgm:pt>
    <dgm:pt modelId="{EC6B76D9-F179-944B-8EB3-B4560B78AEA9}" type="pres">
      <dgm:prSet presAssocID="{3B7F1230-BB45-C04C-A7A9-0E0CDA069894}" presName="parentLin" presStyleCnt="0"/>
      <dgm:spPr/>
    </dgm:pt>
    <dgm:pt modelId="{993ABF45-6EEC-BA4A-ADB9-95E9574CCAED}" type="pres">
      <dgm:prSet presAssocID="{3B7F1230-BB45-C04C-A7A9-0E0CDA069894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D5A2A54D-8A2B-4B41-A12D-4E911D4F1D60}" type="pres">
      <dgm:prSet presAssocID="{3B7F1230-BB45-C04C-A7A9-0E0CDA06989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0B46F-47E6-644F-A8B6-614A27A39A6E}" type="pres">
      <dgm:prSet presAssocID="{3B7F1230-BB45-C04C-A7A9-0E0CDA069894}" presName="negativeSpace" presStyleCnt="0"/>
      <dgm:spPr/>
    </dgm:pt>
    <dgm:pt modelId="{45EED8BB-F3C2-1F44-93FF-12CA0E045597}" type="pres">
      <dgm:prSet presAssocID="{3B7F1230-BB45-C04C-A7A9-0E0CDA069894}" presName="childText" presStyleLbl="conFgAcc1" presStyleIdx="2" presStyleCnt="6">
        <dgm:presLayoutVars>
          <dgm:bulletEnabled val="1"/>
        </dgm:presLayoutVars>
      </dgm:prSet>
      <dgm:spPr/>
    </dgm:pt>
    <dgm:pt modelId="{5A122B8F-1DD2-A84E-99B8-88BF78297AFD}" type="pres">
      <dgm:prSet presAssocID="{29C878BF-304E-D44E-9C8F-77AAA4B556EA}" presName="spaceBetweenRectangles" presStyleCnt="0"/>
      <dgm:spPr/>
    </dgm:pt>
    <dgm:pt modelId="{06B5CA71-FB9A-6342-B889-85386FFD5886}" type="pres">
      <dgm:prSet presAssocID="{2E9F2241-8DBF-DD4D-927D-9C731C78BC1D}" presName="parentLin" presStyleCnt="0"/>
      <dgm:spPr/>
    </dgm:pt>
    <dgm:pt modelId="{B7B0174D-837C-EF4C-89D0-677E2B7B1CCE}" type="pres">
      <dgm:prSet presAssocID="{2E9F2241-8DBF-DD4D-927D-9C731C78BC1D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8538BCBE-B6ED-E647-AA5D-FC7C11E59F14}" type="pres">
      <dgm:prSet presAssocID="{2E9F2241-8DBF-DD4D-927D-9C731C78BC1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2EF4E-199A-DA45-AF92-B323DFEF1D21}" type="pres">
      <dgm:prSet presAssocID="{2E9F2241-8DBF-DD4D-927D-9C731C78BC1D}" presName="negativeSpace" presStyleCnt="0"/>
      <dgm:spPr/>
    </dgm:pt>
    <dgm:pt modelId="{5DFF1F3D-27F6-7744-A879-8F672941C3DE}" type="pres">
      <dgm:prSet presAssocID="{2E9F2241-8DBF-DD4D-927D-9C731C78BC1D}" presName="childText" presStyleLbl="conFgAcc1" presStyleIdx="3" presStyleCnt="6">
        <dgm:presLayoutVars>
          <dgm:bulletEnabled val="1"/>
        </dgm:presLayoutVars>
      </dgm:prSet>
      <dgm:spPr/>
    </dgm:pt>
    <dgm:pt modelId="{F5D0D9DC-ED9B-8148-8DD4-9E22A7E8ECD7}" type="pres">
      <dgm:prSet presAssocID="{DFDE17AE-13AA-4B43-BBDD-A069FE40FA10}" presName="spaceBetweenRectangles" presStyleCnt="0"/>
      <dgm:spPr/>
    </dgm:pt>
    <dgm:pt modelId="{68FE961A-F927-024E-A701-430B90E6BE87}" type="pres">
      <dgm:prSet presAssocID="{086CE072-3DED-8840-9913-1CEE7C2469F4}" presName="parentLin" presStyleCnt="0"/>
      <dgm:spPr/>
    </dgm:pt>
    <dgm:pt modelId="{E2188099-86A3-DE48-83D7-174279B0A745}" type="pres">
      <dgm:prSet presAssocID="{086CE072-3DED-8840-9913-1CEE7C2469F4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42E85287-A4AF-1549-9657-FD07B88677B4}" type="pres">
      <dgm:prSet presAssocID="{086CE072-3DED-8840-9913-1CEE7C2469F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A5147-D8AD-B54C-9342-185A0E8EA6FC}" type="pres">
      <dgm:prSet presAssocID="{086CE072-3DED-8840-9913-1CEE7C2469F4}" presName="negativeSpace" presStyleCnt="0"/>
      <dgm:spPr/>
    </dgm:pt>
    <dgm:pt modelId="{1F25371E-CEDA-764A-A806-AAC51BB874A0}" type="pres">
      <dgm:prSet presAssocID="{086CE072-3DED-8840-9913-1CEE7C2469F4}" presName="childText" presStyleLbl="conFgAcc1" presStyleIdx="4" presStyleCnt="6">
        <dgm:presLayoutVars>
          <dgm:bulletEnabled val="1"/>
        </dgm:presLayoutVars>
      </dgm:prSet>
      <dgm:spPr/>
    </dgm:pt>
    <dgm:pt modelId="{1C073C9F-1BF7-A147-A10B-DC799DD8144D}" type="pres">
      <dgm:prSet presAssocID="{8D16B50C-8514-B64E-9B28-463F0B6771A3}" presName="spaceBetweenRectangles" presStyleCnt="0"/>
      <dgm:spPr/>
    </dgm:pt>
    <dgm:pt modelId="{EA46E1F2-DF4B-F649-8477-F08C76932731}" type="pres">
      <dgm:prSet presAssocID="{52B46C14-8824-F443-8E8E-972DF8622366}" presName="parentLin" presStyleCnt="0"/>
      <dgm:spPr/>
    </dgm:pt>
    <dgm:pt modelId="{9E1F606F-0B65-684A-B049-A8F8CA69C77B}" type="pres">
      <dgm:prSet presAssocID="{52B46C14-8824-F443-8E8E-972DF8622366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B0975FB8-275B-B940-9A21-CB68450D1F5A}" type="pres">
      <dgm:prSet presAssocID="{52B46C14-8824-F443-8E8E-972DF862236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873E0-5676-9C46-9E2A-F9B6487A3B55}" type="pres">
      <dgm:prSet presAssocID="{52B46C14-8824-F443-8E8E-972DF8622366}" presName="negativeSpace" presStyleCnt="0"/>
      <dgm:spPr/>
    </dgm:pt>
    <dgm:pt modelId="{76AE0C0C-8CFA-0641-8C97-897E24E35933}" type="pres">
      <dgm:prSet presAssocID="{52B46C14-8824-F443-8E8E-972DF862236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721DD8E-F02E-6E4F-A77E-C02A0B3AF28D}" srcId="{C36B6E08-F8DB-6949-B851-5938742AAB73}" destId="{097121E4-11E0-C642-B344-CCCE588FB5E8}" srcOrd="0" destOrd="0" parTransId="{28262F70-484F-FB46-9F9A-212A9A6CE0F9}" sibTransId="{6B4536C8-80F0-8C42-A8FD-5E3573A5182B}"/>
    <dgm:cxn modelId="{2536209D-E503-AD40-830F-37258AC79BD6}" type="presOf" srcId="{7B17DD23-225B-1048-8147-E3AA2FCDCA4E}" destId="{242D69B8-570B-6047-8D81-895270231968}" srcOrd="0" destOrd="0" presId="urn:microsoft.com/office/officeart/2005/8/layout/list1"/>
    <dgm:cxn modelId="{65B95DAF-93F5-0D4F-B1D5-F3BEB61CCD06}" srcId="{C36B6E08-F8DB-6949-B851-5938742AAB73}" destId="{086CE072-3DED-8840-9913-1CEE7C2469F4}" srcOrd="4" destOrd="0" parTransId="{DD259642-50F2-064B-8CBF-91CAEC5CE402}" sibTransId="{8D16B50C-8514-B64E-9B28-463F0B6771A3}"/>
    <dgm:cxn modelId="{7597ABFF-3011-B44E-BAFD-C72AF910B589}" type="presOf" srcId="{2E9F2241-8DBF-DD4D-927D-9C731C78BC1D}" destId="{8538BCBE-B6ED-E647-AA5D-FC7C11E59F14}" srcOrd="1" destOrd="0" presId="urn:microsoft.com/office/officeart/2005/8/layout/list1"/>
    <dgm:cxn modelId="{ED411785-2910-504F-AF6A-171C63425FAA}" type="presOf" srcId="{52B46C14-8824-F443-8E8E-972DF8622366}" destId="{9E1F606F-0B65-684A-B049-A8F8CA69C77B}" srcOrd="0" destOrd="0" presId="urn:microsoft.com/office/officeart/2005/8/layout/list1"/>
    <dgm:cxn modelId="{C98BD73F-FE01-434B-AD10-ABC9E9DC5234}" srcId="{C36B6E08-F8DB-6949-B851-5938742AAB73}" destId="{7B17DD23-225B-1048-8147-E3AA2FCDCA4E}" srcOrd="1" destOrd="0" parTransId="{5BCD5824-B242-3247-BD40-A3F31792D2CB}" sibTransId="{AE3CA9B0-0AF5-9F48-8990-079C59C6B0A3}"/>
    <dgm:cxn modelId="{DFBF25FF-1468-1B4E-8DF5-4CE9F70697A9}" type="presOf" srcId="{52B46C14-8824-F443-8E8E-972DF8622366}" destId="{B0975FB8-275B-B940-9A21-CB68450D1F5A}" srcOrd="1" destOrd="0" presId="urn:microsoft.com/office/officeart/2005/8/layout/list1"/>
    <dgm:cxn modelId="{8D399946-2A89-1448-8574-0307F93982A0}" srcId="{C36B6E08-F8DB-6949-B851-5938742AAB73}" destId="{52B46C14-8824-F443-8E8E-972DF8622366}" srcOrd="5" destOrd="0" parTransId="{5E1FE599-6E32-744E-B6C5-775A7A282270}" sibTransId="{635B51C2-A065-8147-AEA6-159DE47359D2}"/>
    <dgm:cxn modelId="{4FD47FCA-490A-C74A-802A-2E96DBEA9552}" type="presOf" srcId="{086CE072-3DED-8840-9913-1CEE7C2469F4}" destId="{E2188099-86A3-DE48-83D7-174279B0A745}" srcOrd="0" destOrd="0" presId="urn:microsoft.com/office/officeart/2005/8/layout/list1"/>
    <dgm:cxn modelId="{88E6EEF3-2E07-6745-A13C-FBB855D92203}" type="presOf" srcId="{7B17DD23-225B-1048-8147-E3AA2FCDCA4E}" destId="{9388CD7F-CF46-B146-8EC2-52330A780F0C}" srcOrd="1" destOrd="0" presId="urn:microsoft.com/office/officeart/2005/8/layout/list1"/>
    <dgm:cxn modelId="{93213422-934F-A04B-B5C5-208DA04BCA46}" type="presOf" srcId="{3B7F1230-BB45-C04C-A7A9-0E0CDA069894}" destId="{993ABF45-6EEC-BA4A-ADB9-95E9574CCAED}" srcOrd="0" destOrd="0" presId="urn:microsoft.com/office/officeart/2005/8/layout/list1"/>
    <dgm:cxn modelId="{1A0686CC-B240-4A47-9528-88DD34D22E0D}" type="presOf" srcId="{097121E4-11E0-C642-B344-CCCE588FB5E8}" destId="{AC27B5D7-B5DF-CC45-A376-B1A87B98E12C}" srcOrd="0" destOrd="0" presId="urn:microsoft.com/office/officeart/2005/8/layout/list1"/>
    <dgm:cxn modelId="{B310EAD0-ACE5-A94F-B1C3-F15128366B72}" srcId="{C36B6E08-F8DB-6949-B851-5938742AAB73}" destId="{2E9F2241-8DBF-DD4D-927D-9C731C78BC1D}" srcOrd="3" destOrd="0" parTransId="{480E6A75-0FDD-654C-954A-0AFC6FE38D26}" sibTransId="{DFDE17AE-13AA-4B43-BBDD-A069FE40FA10}"/>
    <dgm:cxn modelId="{6AC2AEF4-2CAB-A24A-92AD-AC2F360CC36B}" type="presOf" srcId="{097121E4-11E0-C642-B344-CCCE588FB5E8}" destId="{32924013-B6F7-C742-97E1-E80489E0165F}" srcOrd="1" destOrd="0" presId="urn:microsoft.com/office/officeart/2005/8/layout/list1"/>
    <dgm:cxn modelId="{552C5C2C-945C-0B4F-BBA4-93FD1E73A0DD}" type="presOf" srcId="{2E9F2241-8DBF-DD4D-927D-9C731C78BC1D}" destId="{B7B0174D-837C-EF4C-89D0-677E2B7B1CCE}" srcOrd="0" destOrd="0" presId="urn:microsoft.com/office/officeart/2005/8/layout/list1"/>
    <dgm:cxn modelId="{2CE61630-6BB5-D34B-B21E-C9E5161B103A}" type="presOf" srcId="{C36B6E08-F8DB-6949-B851-5938742AAB73}" destId="{D65B562A-37AD-1E4F-AB58-2C92EA7EB8F1}" srcOrd="0" destOrd="0" presId="urn:microsoft.com/office/officeart/2005/8/layout/list1"/>
    <dgm:cxn modelId="{5CBB5A0A-B197-E243-88A1-B84C87570549}" srcId="{C36B6E08-F8DB-6949-B851-5938742AAB73}" destId="{3B7F1230-BB45-C04C-A7A9-0E0CDA069894}" srcOrd="2" destOrd="0" parTransId="{522F126F-F882-7E4E-B818-D89C47D239B3}" sibTransId="{29C878BF-304E-D44E-9C8F-77AAA4B556EA}"/>
    <dgm:cxn modelId="{A69B1664-EA5A-E44B-8F48-01305F4B238F}" type="presOf" srcId="{3B7F1230-BB45-C04C-A7A9-0E0CDA069894}" destId="{D5A2A54D-8A2B-4B41-A12D-4E911D4F1D60}" srcOrd="1" destOrd="0" presId="urn:microsoft.com/office/officeart/2005/8/layout/list1"/>
    <dgm:cxn modelId="{F635E0DE-CB93-674C-B29B-68DDB6D4A5A2}" type="presOf" srcId="{086CE072-3DED-8840-9913-1CEE7C2469F4}" destId="{42E85287-A4AF-1549-9657-FD07B88677B4}" srcOrd="1" destOrd="0" presId="urn:microsoft.com/office/officeart/2005/8/layout/list1"/>
    <dgm:cxn modelId="{097C3B93-9B2F-8D42-80CE-F807C5B0CE43}" type="presParOf" srcId="{D65B562A-37AD-1E4F-AB58-2C92EA7EB8F1}" destId="{3CFD85CB-8829-F14F-AB87-B9CAFB8EC212}" srcOrd="0" destOrd="0" presId="urn:microsoft.com/office/officeart/2005/8/layout/list1"/>
    <dgm:cxn modelId="{BC57F9D9-948A-0747-A481-017D0105566E}" type="presParOf" srcId="{3CFD85CB-8829-F14F-AB87-B9CAFB8EC212}" destId="{AC27B5D7-B5DF-CC45-A376-B1A87B98E12C}" srcOrd="0" destOrd="0" presId="urn:microsoft.com/office/officeart/2005/8/layout/list1"/>
    <dgm:cxn modelId="{F9207DB2-3EB6-8A48-90A6-D21B0096010B}" type="presParOf" srcId="{3CFD85CB-8829-F14F-AB87-B9CAFB8EC212}" destId="{32924013-B6F7-C742-97E1-E80489E0165F}" srcOrd="1" destOrd="0" presId="urn:microsoft.com/office/officeart/2005/8/layout/list1"/>
    <dgm:cxn modelId="{399A2688-4929-9D4E-9638-1635635F8DAC}" type="presParOf" srcId="{D65B562A-37AD-1E4F-AB58-2C92EA7EB8F1}" destId="{F3076A49-5388-8D4B-A910-6C09961B01C9}" srcOrd="1" destOrd="0" presId="urn:microsoft.com/office/officeart/2005/8/layout/list1"/>
    <dgm:cxn modelId="{53C0A617-5172-BF4C-8274-81089466D62B}" type="presParOf" srcId="{D65B562A-37AD-1E4F-AB58-2C92EA7EB8F1}" destId="{E67641DD-3AE7-E248-87D0-F945A71E4A44}" srcOrd="2" destOrd="0" presId="urn:microsoft.com/office/officeart/2005/8/layout/list1"/>
    <dgm:cxn modelId="{55276CB5-57CA-B743-B0E4-D6158C60E6B2}" type="presParOf" srcId="{D65B562A-37AD-1E4F-AB58-2C92EA7EB8F1}" destId="{5829E3E9-6574-6040-B7E7-080171807EA5}" srcOrd="3" destOrd="0" presId="urn:microsoft.com/office/officeart/2005/8/layout/list1"/>
    <dgm:cxn modelId="{8B080578-C3C8-B942-83B0-4C6D1A6DBC88}" type="presParOf" srcId="{D65B562A-37AD-1E4F-AB58-2C92EA7EB8F1}" destId="{192F2B84-EDB9-324A-94F3-D55C9DC37CA5}" srcOrd="4" destOrd="0" presId="urn:microsoft.com/office/officeart/2005/8/layout/list1"/>
    <dgm:cxn modelId="{2C2D4976-FF45-DE4F-8BD1-96ADE1A2A1EB}" type="presParOf" srcId="{192F2B84-EDB9-324A-94F3-D55C9DC37CA5}" destId="{242D69B8-570B-6047-8D81-895270231968}" srcOrd="0" destOrd="0" presId="urn:microsoft.com/office/officeart/2005/8/layout/list1"/>
    <dgm:cxn modelId="{66A1125E-3712-CC47-8CF3-87C125F22EE8}" type="presParOf" srcId="{192F2B84-EDB9-324A-94F3-D55C9DC37CA5}" destId="{9388CD7F-CF46-B146-8EC2-52330A780F0C}" srcOrd="1" destOrd="0" presId="urn:microsoft.com/office/officeart/2005/8/layout/list1"/>
    <dgm:cxn modelId="{3F588DB9-8E65-704E-98C7-03AF77CAAB94}" type="presParOf" srcId="{D65B562A-37AD-1E4F-AB58-2C92EA7EB8F1}" destId="{A6A0EDDA-3B56-2643-9061-272D4E8D99AA}" srcOrd="5" destOrd="0" presId="urn:microsoft.com/office/officeart/2005/8/layout/list1"/>
    <dgm:cxn modelId="{362F59DF-6444-F04B-9AB1-694C2EF9B4A5}" type="presParOf" srcId="{D65B562A-37AD-1E4F-AB58-2C92EA7EB8F1}" destId="{AE82E83E-7891-2240-8435-9AD4AE2C4344}" srcOrd="6" destOrd="0" presId="urn:microsoft.com/office/officeart/2005/8/layout/list1"/>
    <dgm:cxn modelId="{3FC6605D-36D9-204D-9B93-13CFD1715FE2}" type="presParOf" srcId="{D65B562A-37AD-1E4F-AB58-2C92EA7EB8F1}" destId="{2FB5A0F4-FCBC-B34A-99A9-902D27306A84}" srcOrd="7" destOrd="0" presId="urn:microsoft.com/office/officeart/2005/8/layout/list1"/>
    <dgm:cxn modelId="{1B033713-6F83-F74E-AAEF-B61BB259CAAB}" type="presParOf" srcId="{D65B562A-37AD-1E4F-AB58-2C92EA7EB8F1}" destId="{EC6B76D9-F179-944B-8EB3-B4560B78AEA9}" srcOrd="8" destOrd="0" presId="urn:microsoft.com/office/officeart/2005/8/layout/list1"/>
    <dgm:cxn modelId="{5FACB42A-17A6-184F-8D9E-3FC93F73A8CC}" type="presParOf" srcId="{EC6B76D9-F179-944B-8EB3-B4560B78AEA9}" destId="{993ABF45-6EEC-BA4A-ADB9-95E9574CCAED}" srcOrd="0" destOrd="0" presId="urn:microsoft.com/office/officeart/2005/8/layout/list1"/>
    <dgm:cxn modelId="{50DA4D5F-2247-4545-A904-D57BFC7A5341}" type="presParOf" srcId="{EC6B76D9-F179-944B-8EB3-B4560B78AEA9}" destId="{D5A2A54D-8A2B-4B41-A12D-4E911D4F1D60}" srcOrd="1" destOrd="0" presId="urn:microsoft.com/office/officeart/2005/8/layout/list1"/>
    <dgm:cxn modelId="{29A784C4-0DE9-574D-B3D2-9A57119CAA77}" type="presParOf" srcId="{D65B562A-37AD-1E4F-AB58-2C92EA7EB8F1}" destId="{2FA0B46F-47E6-644F-A8B6-614A27A39A6E}" srcOrd="9" destOrd="0" presId="urn:microsoft.com/office/officeart/2005/8/layout/list1"/>
    <dgm:cxn modelId="{437D1129-273A-8D45-915B-EEA95A7AF327}" type="presParOf" srcId="{D65B562A-37AD-1E4F-AB58-2C92EA7EB8F1}" destId="{45EED8BB-F3C2-1F44-93FF-12CA0E045597}" srcOrd="10" destOrd="0" presId="urn:microsoft.com/office/officeart/2005/8/layout/list1"/>
    <dgm:cxn modelId="{DF16D7E4-84B5-EA4A-9ADC-FC70FE06223F}" type="presParOf" srcId="{D65B562A-37AD-1E4F-AB58-2C92EA7EB8F1}" destId="{5A122B8F-1DD2-A84E-99B8-88BF78297AFD}" srcOrd="11" destOrd="0" presId="urn:microsoft.com/office/officeart/2005/8/layout/list1"/>
    <dgm:cxn modelId="{75D76471-1CBD-E748-AAC9-198F069113B6}" type="presParOf" srcId="{D65B562A-37AD-1E4F-AB58-2C92EA7EB8F1}" destId="{06B5CA71-FB9A-6342-B889-85386FFD5886}" srcOrd="12" destOrd="0" presId="urn:microsoft.com/office/officeart/2005/8/layout/list1"/>
    <dgm:cxn modelId="{63AD255D-B7D5-9649-B169-9D61125F01AC}" type="presParOf" srcId="{06B5CA71-FB9A-6342-B889-85386FFD5886}" destId="{B7B0174D-837C-EF4C-89D0-677E2B7B1CCE}" srcOrd="0" destOrd="0" presId="urn:microsoft.com/office/officeart/2005/8/layout/list1"/>
    <dgm:cxn modelId="{77CB509E-7D85-3E4C-AFB1-58A31CA6B504}" type="presParOf" srcId="{06B5CA71-FB9A-6342-B889-85386FFD5886}" destId="{8538BCBE-B6ED-E647-AA5D-FC7C11E59F14}" srcOrd="1" destOrd="0" presId="urn:microsoft.com/office/officeart/2005/8/layout/list1"/>
    <dgm:cxn modelId="{72E3CF1E-73AE-7B49-BD16-81246ED287CD}" type="presParOf" srcId="{D65B562A-37AD-1E4F-AB58-2C92EA7EB8F1}" destId="{BD12EF4E-199A-DA45-AF92-B323DFEF1D21}" srcOrd="13" destOrd="0" presId="urn:microsoft.com/office/officeart/2005/8/layout/list1"/>
    <dgm:cxn modelId="{A4E5A55A-5C38-744D-9E61-108B98A35D9C}" type="presParOf" srcId="{D65B562A-37AD-1E4F-AB58-2C92EA7EB8F1}" destId="{5DFF1F3D-27F6-7744-A879-8F672941C3DE}" srcOrd="14" destOrd="0" presId="urn:microsoft.com/office/officeart/2005/8/layout/list1"/>
    <dgm:cxn modelId="{7086DA43-8EA2-A74A-A3C1-456872A7F97B}" type="presParOf" srcId="{D65B562A-37AD-1E4F-AB58-2C92EA7EB8F1}" destId="{F5D0D9DC-ED9B-8148-8DD4-9E22A7E8ECD7}" srcOrd="15" destOrd="0" presId="urn:microsoft.com/office/officeart/2005/8/layout/list1"/>
    <dgm:cxn modelId="{8E8ACCD7-8150-7E47-BB72-43C35F8CD0F8}" type="presParOf" srcId="{D65B562A-37AD-1E4F-AB58-2C92EA7EB8F1}" destId="{68FE961A-F927-024E-A701-430B90E6BE87}" srcOrd="16" destOrd="0" presId="urn:microsoft.com/office/officeart/2005/8/layout/list1"/>
    <dgm:cxn modelId="{9AF7D36D-EC7E-1B4E-8AFB-F1AF6DDFADFA}" type="presParOf" srcId="{68FE961A-F927-024E-A701-430B90E6BE87}" destId="{E2188099-86A3-DE48-83D7-174279B0A745}" srcOrd="0" destOrd="0" presId="urn:microsoft.com/office/officeart/2005/8/layout/list1"/>
    <dgm:cxn modelId="{CA0CFA27-B840-6846-9460-FFC29580E970}" type="presParOf" srcId="{68FE961A-F927-024E-A701-430B90E6BE87}" destId="{42E85287-A4AF-1549-9657-FD07B88677B4}" srcOrd="1" destOrd="0" presId="urn:microsoft.com/office/officeart/2005/8/layout/list1"/>
    <dgm:cxn modelId="{9D548C98-80EB-1E4C-BE3F-24DB5A906B24}" type="presParOf" srcId="{D65B562A-37AD-1E4F-AB58-2C92EA7EB8F1}" destId="{470A5147-D8AD-B54C-9342-185A0E8EA6FC}" srcOrd="17" destOrd="0" presId="urn:microsoft.com/office/officeart/2005/8/layout/list1"/>
    <dgm:cxn modelId="{E09AE3C2-B7B9-484B-8A17-CEF73E51A55A}" type="presParOf" srcId="{D65B562A-37AD-1E4F-AB58-2C92EA7EB8F1}" destId="{1F25371E-CEDA-764A-A806-AAC51BB874A0}" srcOrd="18" destOrd="0" presId="urn:microsoft.com/office/officeart/2005/8/layout/list1"/>
    <dgm:cxn modelId="{1C49C1AE-1578-2040-B959-A9EE3C605E20}" type="presParOf" srcId="{D65B562A-37AD-1E4F-AB58-2C92EA7EB8F1}" destId="{1C073C9F-1BF7-A147-A10B-DC799DD8144D}" srcOrd="19" destOrd="0" presId="urn:microsoft.com/office/officeart/2005/8/layout/list1"/>
    <dgm:cxn modelId="{121182DC-C2F9-4E49-B35B-1EF71A88A9EE}" type="presParOf" srcId="{D65B562A-37AD-1E4F-AB58-2C92EA7EB8F1}" destId="{EA46E1F2-DF4B-F649-8477-F08C76932731}" srcOrd="20" destOrd="0" presId="urn:microsoft.com/office/officeart/2005/8/layout/list1"/>
    <dgm:cxn modelId="{F64A1910-AFEB-1F42-8CBD-174AFBD2D4B9}" type="presParOf" srcId="{EA46E1F2-DF4B-F649-8477-F08C76932731}" destId="{9E1F606F-0B65-684A-B049-A8F8CA69C77B}" srcOrd="0" destOrd="0" presId="urn:microsoft.com/office/officeart/2005/8/layout/list1"/>
    <dgm:cxn modelId="{E5868442-A01B-D449-A17B-7461789A44E1}" type="presParOf" srcId="{EA46E1F2-DF4B-F649-8477-F08C76932731}" destId="{B0975FB8-275B-B940-9A21-CB68450D1F5A}" srcOrd="1" destOrd="0" presId="urn:microsoft.com/office/officeart/2005/8/layout/list1"/>
    <dgm:cxn modelId="{F055BB7D-7D3D-804D-A6D7-E0D83A5ACD12}" type="presParOf" srcId="{D65B562A-37AD-1E4F-AB58-2C92EA7EB8F1}" destId="{64A873E0-5676-9C46-9E2A-F9B6487A3B55}" srcOrd="21" destOrd="0" presId="urn:microsoft.com/office/officeart/2005/8/layout/list1"/>
    <dgm:cxn modelId="{E5074852-FBDE-BC44-A7BC-8D6BA6A08264}" type="presParOf" srcId="{D65B562A-37AD-1E4F-AB58-2C92EA7EB8F1}" destId="{76AE0C0C-8CFA-0641-8C97-897E24E3593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082F2C-9541-C64C-8853-4DD22C6573D6}" type="doc">
      <dgm:prSet loTypeId="urn:microsoft.com/office/officeart/2005/8/layout/hList9" loCatId="list" qsTypeId="urn:microsoft.com/office/officeart/2005/8/quickstyle/simple4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09BBE1BE-4822-CB47-828E-2BC293B57B75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Teaching</a:t>
          </a:r>
          <a:endParaRPr lang="en-US" sz="1400" dirty="0">
            <a:solidFill>
              <a:srgbClr val="000000"/>
            </a:solidFill>
          </a:endParaRPr>
        </a:p>
      </dgm:t>
    </dgm:pt>
    <dgm:pt modelId="{2DD96D56-86E7-6649-8A5B-EBC36224AADD}" type="parTrans" cxnId="{17FDA338-5257-BF43-B318-64AA0C1B10E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F16BE95-193C-9F4C-9C98-7BFB4D857951}" type="sibTrans" cxnId="{17FDA338-5257-BF43-B318-64AA0C1B10E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6D9E953-8F67-A748-8FFE-61B09A4F103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Public High School</a:t>
          </a:r>
          <a:endParaRPr lang="en-US" dirty="0">
            <a:solidFill>
              <a:srgbClr val="000000"/>
            </a:solidFill>
          </a:endParaRPr>
        </a:p>
      </dgm:t>
    </dgm:pt>
    <dgm:pt modelId="{B64703B7-42EE-BD49-B625-0DD24651E5A0}" type="parTrans" cxnId="{980E8A0C-ADF5-4F4D-99F2-B2C295E05CA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0484B69-5B88-F848-BBB5-3C5AC2EC4323}" type="sibTrans" cxnId="{980E8A0C-ADF5-4F4D-99F2-B2C295E05CA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EB91FE1-8A74-5744-90E7-836DA55C148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Private High School</a:t>
          </a:r>
        </a:p>
      </dgm:t>
    </dgm:pt>
    <dgm:pt modelId="{7F74B436-F90F-1F47-991C-AC427BC9CA11}" type="parTrans" cxnId="{19879361-28FC-E34A-B1E7-2CB3A5B0B39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2C8AF0-9B7E-7746-963A-F59B73AA69CC}" type="sibTrans" cxnId="{19879361-28FC-E34A-B1E7-2CB3A5B0B39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C355EEF-CAB5-3A48-8B93-01A9542E84B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Community College</a:t>
          </a:r>
        </a:p>
      </dgm:t>
    </dgm:pt>
    <dgm:pt modelId="{B70310AF-F32B-E648-B3E0-25EFCE84B149}" type="parTrans" cxnId="{2514B791-2F5E-8044-85B8-B38BF7C21790}">
      <dgm:prSet/>
      <dgm:spPr/>
      <dgm:t>
        <a:bodyPr/>
        <a:lstStyle/>
        <a:p>
          <a:endParaRPr lang="en-US"/>
        </a:p>
      </dgm:t>
    </dgm:pt>
    <dgm:pt modelId="{9492D9EB-761D-7945-82AB-7D770ABE8DAA}" type="sibTrans" cxnId="{2514B791-2F5E-8044-85B8-B38BF7C21790}">
      <dgm:prSet/>
      <dgm:spPr/>
      <dgm:t>
        <a:bodyPr/>
        <a:lstStyle/>
        <a:p>
          <a:endParaRPr lang="en-US"/>
        </a:p>
      </dgm:t>
    </dgm:pt>
    <dgm:pt modelId="{460C691D-3177-2C47-9FE9-5F023FB1811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PUI (Primarily Undergraduate </a:t>
          </a:r>
          <a:r>
            <a:rPr lang="en-US" dirty="0" err="1" smtClean="0">
              <a:solidFill>
                <a:srgbClr val="000000"/>
              </a:solidFill>
            </a:rPr>
            <a:t>Insitution</a:t>
          </a:r>
          <a:endParaRPr lang="en-US" dirty="0" smtClean="0">
            <a:solidFill>
              <a:srgbClr val="000000"/>
            </a:solidFill>
          </a:endParaRPr>
        </a:p>
      </dgm:t>
    </dgm:pt>
    <dgm:pt modelId="{EF6D68E9-686D-964E-B52F-788724D37037}" type="parTrans" cxnId="{66373709-A8B3-D443-B9E2-8E0212AF66F0}">
      <dgm:prSet/>
      <dgm:spPr/>
      <dgm:t>
        <a:bodyPr/>
        <a:lstStyle/>
        <a:p>
          <a:endParaRPr lang="en-US"/>
        </a:p>
      </dgm:t>
    </dgm:pt>
    <dgm:pt modelId="{08B16B93-527A-1A48-963E-4C0E0C538039}" type="sibTrans" cxnId="{66373709-A8B3-D443-B9E2-8E0212AF66F0}">
      <dgm:prSet/>
      <dgm:spPr/>
      <dgm:t>
        <a:bodyPr/>
        <a:lstStyle/>
        <a:p>
          <a:endParaRPr lang="en-US"/>
        </a:p>
      </dgm:t>
    </dgm:pt>
    <dgm:pt modelId="{553185E4-B5F7-694B-9FF1-DAEB2EFDBF3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RI Research Institution</a:t>
          </a:r>
        </a:p>
        <a:p>
          <a:endParaRPr lang="en-US" dirty="0" smtClean="0">
            <a:solidFill>
              <a:srgbClr val="000000"/>
            </a:solidFill>
          </a:endParaRPr>
        </a:p>
      </dgm:t>
    </dgm:pt>
    <dgm:pt modelId="{5FFE6E3A-0FCF-C445-A4E2-7367F343EFFC}" type="parTrans" cxnId="{C93645D5-F508-B541-82C6-AF547F76C613}">
      <dgm:prSet/>
      <dgm:spPr/>
      <dgm:t>
        <a:bodyPr/>
        <a:lstStyle/>
        <a:p>
          <a:endParaRPr lang="en-US"/>
        </a:p>
      </dgm:t>
    </dgm:pt>
    <dgm:pt modelId="{CEC959EF-091A-E040-BE3D-CB071937210E}" type="sibTrans" cxnId="{C93645D5-F508-B541-82C6-AF547F76C613}">
      <dgm:prSet/>
      <dgm:spPr/>
      <dgm:t>
        <a:bodyPr/>
        <a:lstStyle/>
        <a:p>
          <a:endParaRPr lang="en-US"/>
        </a:p>
      </dgm:t>
    </dgm:pt>
    <dgm:pt modelId="{05E49DA8-2B36-D849-B06D-B4F52B781B4C}" type="pres">
      <dgm:prSet presAssocID="{11082F2C-9541-C64C-8853-4DD22C6573D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B48A231-7001-1F42-AAF6-242B3A8C9483}" type="pres">
      <dgm:prSet presAssocID="{09BBE1BE-4822-CB47-828E-2BC293B57B75}" presName="posSpace" presStyleCnt="0"/>
      <dgm:spPr/>
    </dgm:pt>
    <dgm:pt modelId="{96C4B7D1-9C7B-7E42-97FF-B93FD48D3B31}" type="pres">
      <dgm:prSet presAssocID="{09BBE1BE-4822-CB47-828E-2BC293B57B75}" presName="vertFlow" presStyleCnt="0"/>
      <dgm:spPr/>
    </dgm:pt>
    <dgm:pt modelId="{9BAF049D-4821-7442-BC4C-FF04D5FCCFC6}" type="pres">
      <dgm:prSet presAssocID="{09BBE1BE-4822-CB47-828E-2BC293B57B75}" presName="topSpace" presStyleCnt="0"/>
      <dgm:spPr/>
    </dgm:pt>
    <dgm:pt modelId="{F2B28769-8CDB-1C43-919E-8AF8FCBEE086}" type="pres">
      <dgm:prSet presAssocID="{09BBE1BE-4822-CB47-828E-2BC293B57B75}" presName="firstComp" presStyleCnt="0"/>
      <dgm:spPr/>
    </dgm:pt>
    <dgm:pt modelId="{79F27B1E-8630-0743-A82C-F1FF9287C098}" type="pres">
      <dgm:prSet presAssocID="{09BBE1BE-4822-CB47-828E-2BC293B57B75}" presName="firstChild" presStyleLbl="bgAccFollowNode1" presStyleIdx="0" presStyleCnt="5"/>
      <dgm:spPr/>
      <dgm:t>
        <a:bodyPr/>
        <a:lstStyle/>
        <a:p>
          <a:endParaRPr lang="en-US"/>
        </a:p>
      </dgm:t>
    </dgm:pt>
    <dgm:pt modelId="{FEE7E502-51BB-8441-8678-9C3F41E873BB}" type="pres">
      <dgm:prSet presAssocID="{09BBE1BE-4822-CB47-828E-2BC293B57B75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F7013-5EDA-4D4B-9275-1F47CCE249C0}" type="pres">
      <dgm:prSet presAssocID="{AEB91FE1-8A74-5744-90E7-836DA55C148C}" presName="comp" presStyleCnt="0"/>
      <dgm:spPr/>
    </dgm:pt>
    <dgm:pt modelId="{58447F70-FA3B-E045-9897-B3982A1CC41A}" type="pres">
      <dgm:prSet presAssocID="{AEB91FE1-8A74-5744-90E7-836DA55C148C}" presName="child" presStyleLbl="bgAccFollowNode1" presStyleIdx="1" presStyleCnt="5"/>
      <dgm:spPr/>
      <dgm:t>
        <a:bodyPr/>
        <a:lstStyle/>
        <a:p>
          <a:endParaRPr lang="en-US"/>
        </a:p>
      </dgm:t>
    </dgm:pt>
    <dgm:pt modelId="{D68C44D7-F699-2D4C-B491-1685F7ED62B4}" type="pres">
      <dgm:prSet presAssocID="{AEB91FE1-8A74-5744-90E7-836DA55C148C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E0F72-506C-2C4A-B731-C8B6EA8327DF}" type="pres">
      <dgm:prSet presAssocID="{9C355EEF-CAB5-3A48-8B93-01A9542E84B8}" presName="comp" presStyleCnt="0"/>
      <dgm:spPr/>
    </dgm:pt>
    <dgm:pt modelId="{BF089533-0892-7E4C-8E3A-620D77B10FFC}" type="pres">
      <dgm:prSet presAssocID="{9C355EEF-CAB5-3A48-8B93-01A9542E84B8}" presName="child" presStyleLbl="bgAccFollowNode1" presStyleIdx="2" presStyleCnt="5"/>
      <dgm:spPr/>
      <dgm:t>
        <a:bodyPr/>
        <a:lstStyle/>
        <a:p>
          <a:endParaRPr lang="en-US"/>
        </a:p>
      </dgm:t>
    </dgm:pt>
    <dgm:pt modelId="{35764775-43C4-5744-8E2F-E783D7FE137E}" type="pres">
      <dgm:prSet presAssocID="{9C355EEF-CAB5-3A48-8B93-01A9542E84B8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2B1A7-C53A-0245-B7AA-2C5F83599B7F}" type="pres">
      <dgm:prSet presAssocID="{460C691D-3177-2C47-9FE9-5F023FB18119}" presName="comp" presStyleCnt="0"/>
      <dgm:spPr/>
    </dgm:pt>
    <dgm:pt modelId="{50D94A00-8E1B-4642-B7A5-6D3024965CDE}" type="pres">
      <dgm:prSet presAssocID="{460C691D-3177-2C47-9FE9-5F023FB18119}" presName="child" presStyleLbl="bgAccFollowNode1" presStyleIdx="3" presStyleCnt="5"/>
      <dgm:spPr/>
      <dgm:t>
        <a:bodyPr/>
        <a:lstStyle/>
        <a:p>
          <a:endParaRPr lang="en-US"/>
        </a:p>
      </dgm:t>
    </dgm:pt>
    <dgm:pt modelId="{EAB19B18-2FC6-2747-BDB6-A0C1F30F979E}" type="pres">
      <dgm:prSet presAssocID="{460C691D-3177-2C47-9FE9-5F023FB18119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3C516-8089-074A-8649-38B58B83BD74}" type="pres">
      <dgm:prSet presAssocID="{553185E4-B5F7-694B-9FF1-DAEB2EFDBF38}" presName="comp" presStyleCnt="0"/>
      <dgm:spPr/>
    </dgm:pt>
    <dgm:pt modelId="{C2E279DA-496D-D845-B063-B6CB96801A98}" type="pres">
      <dgm:prSet presAssocID="{553185E4-B5F7-694B-9FF1-DAEB2EFDBF38}" presName="child" presStyleLbl="bgAccFollowNode1" presStyleIdx="4" presStyleCnt="5"/>
      <dgm:spPr/>
      <dgm:t>
        <a:bodyPr/>
        <a:lstStyle/>
        <a:p>
          <a:endParaRPr lang="en-US"/>
        </a:p>
      </dgm:t>
    </dgm:pt>
    <dgm:pt modelId="{CD936C17-0371-6845-AD79-E68E97228E54}" type="pres">
      <dgm:prSet presAssocID="{553185E4-B5F7-694B-9FF1-DAEB2EFDBF38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53BBA-C5E7-364D-91BD-CE5348CFFCB2}" type="pres">
      <dgm:prSet presAssocID="{09BBE1BE-4822-CB47-828E-2BC293B57B75}" presName="negSpace" presStyleCnt="0"/>
      <dgm:spPr/>
    </dgm:pt>
    <dgm:pt modelId="{ABE9F680-841F-D246-B113-4D687098D21B}" type="pres">
      <dgm:prSet presAssocID="{09BBE1BE-4822-CB47-828E-2BC293B57B75}" presName="circle" presStyleLbl="node1" presStyleIdx="0" presStyleCnt="1" custScaleX="148657" custScaleY="144004" custLinFactNeighborX="-22996" custLinFactNeighborY="-243"/>
      <dgm:spPr/>
      <dgm:t>
        <a:bodyPr/>
        <a:lstStyle/>
        <a:p>
          <a:endParaRPr lang="en-US"/>
        </a:p>
      </dgm:t>
    </dgm:pt>
  </dgm:ptLst>
  <dgm:cxnLst>
    <dgm:cxn modelId="{E0FEE7FD-E154-CF42-A9C7-A22493BA270A}" type="presOf" srcId="{9C355EEF-CAB5-3A48-8B93-01A9542E84B8}" destId="{BF089533-0892-7E4C-8E3A-620D77B10FFC}" srcOrd="0" destOrd="0" presId="urn:microsoft.com/office/officeart/2005/8/layout/hList9"/>
    <dgm:cxn modelId="{37AC1CF2-27C4-224C-AFEF-FFE12A26D7E2}" type="presOf" srcId="{9C355EEF-CAB5-3A48-8B93-01A9542E84B8}" destId="{35764775-43C4-5744-8E2F-E783D7FE137E}" srcOrd="1" destOrd="0" presId="urn:microsoft.com/office/officeart/2005/8/layout/hList9"/>
    <dgm:cxn modelId="{75A78165-8387-A74E-BCD4-9CD78FD1B2FA}" type="presOf" srcId="{AEB91FE1-8A74-5744-90E7-836DA55C148C}" destId="{D68C44D7-F699-2D4C-B491-1685F7ED62B4}" srcOrd="1" destOrd="0" presId="urn:microsoft.com/office/officeart/2005/8/layout/hList9"/>
    <dgm:cxn modelId="{43FC7E89-6420-5F4B-9360-9CDD5452DE48}" type="presOf" srcId="{56D9E953-8F67-A748-8FFE-61B09A4F1036}" destId="{FEE7E502-51BB-8441-8678-9C3F41E873BB}" srcOrd="1" destOrd="0" presId="urn:microsoft.com/office/officeart/2005/8/layout/hList9"/>
    <dgm:cxn modelId="{489D3977-7BE1-AD43-A4C8-C5D103DEF05F}" type="presOf" srcId="{553185E4-B5F7-694B-9FF1-DAEB2EFDBF38}" destId="{C2E279DA-496D-D845-B063-B6CB96801A98}" srcOrd="0" destOrd="0" presId="urn:microsoft.com/office/officeart/2005/8/layout/hList9"/>
    <dgm:cxn modelId="{19879361-28FC-E34A-B1E7-2CB3A5B0B390}" srcId="{09BBE1BE-4822-CB47-828E-2BC293B57B75}" destId="{AEB91FE1-8A74-5744-90E7-836DA55C148C}" srcOrd="1" destOrd="0" parTransId="{7F74B436-F90F-1F47-991C-AC427BC9CA11}" sibTransId="{0B2C8AF0-9B7E-7746-963A-F59B73AA69CC}"/>
    <dgm:cxn modelId="{6A37845A-D23E-624F-A85C-66559E73497D}" type="presOf" srcId="{09BBE1BE-4822-CB47-828E-2BC293B57B75}" destId="{ABE9F680-841F-D246-B113-4D687098D21B}" srcOrd="0" destOrd="0" presId="urn:microsoft.com/office/officeart/2005/8/layout/hList9"/>
    <dgm:cxn modelId="{290F7A0C-7EE1-E64F-BA1C-7776CFD22536}" type="presOf" srcId="{AEB91FE1-8A74-5744-90E7-836DA55C148C}" destId="{58447F70-FA3B-E045-9897-B3982A1CC41A}" srcOrd="0" destOrd="0" presId="urn:microsoft.com/office/officeart/2005/8/layout/hList9"/>
    <dgm:cxn modelId="{C93645D5-F508-B541-82C6-AF547F76C613}" srcId="{09BBE1BE-4822-CB47-828E-2BC293B57B75}" destId="{553185E4-B5F7-694B-9FF1-DAEB2EFDBF38}" srcOrd="4" destOrd="0" parTransId="{5FFE6E3A-0FCF-C445-A4E2-7367F343EFFC}" sibTransId="{CEC959EF-091A-E040-BE3D-CB071937210E}"/>
    <dgm:cxn modelId="{B68A2C98-22BE-234E-AE86-F1EA0FF52ED6}" type="presOf" srcId="{11082F2C-9541-C64C-8853-4DD22C6573D6}" destId="{05E49DA8-2B36-D849-B06D-B4F52B781B4C}" srcOrd="0" destOrd="0" presId="urn:microsoft.com/office/officeart/2005/8/layout/hList9"/>
    <dgm:cxn modelId="{1B1D1ADD-1B24-984F-95F0-3319B53CF863}" type="presOf" srcId="{460C691D-3177-2C47-9FE9-5F023FB18119}" destId="{50D94A00-8E1B-4642-B7A5-6D3024965CDE}" srcOrd="0" destOrd="0" presId="urn:microsoft.com/office/officeart/2005/8/layout/hList9"/>
    <dgm:cxn modelId="{38969FEC-B5EC-D74B-8B88-93748D286933}" type="presOf" srcId="{56D9E953-8F67-A748-8FFE-61B09A4F1036}" destId="{79F27B1E-8630-0743-A82C-F1FF9287C098}" srcOrd="0" destOrd="0" presId="urn:microsoft.com/office/officeart/2005/8/layout/hList9"/>
    <dgm:cxn modelId="{BA70CEBF-7388-9448-BD1C-4859BFB9DB94}" type="presOf" srcId="{553185E4-B5F7-694B-9FF1-DAEB2EFDBF38}" destId="{CD936C17-0371-6845-AD79-E68E97228E54}" srcOrd="1" destOrd="0" presId="urn:microsoft.com/office/officeart/2005/8/layout/hList9"/>
    <dgm:cxn modelId="{66373709-A8B3-D443-B9E2-8E0212AF66F0}" srcId="{09BBE1BE-4822-CB47-828E-2BC293B57B75}" destId="{460C691D-3177-2C47-9FE9-5F023FB18119}" srcOrd="3" destOrd="0" parTransId="{EF6D68E9-686D-964E-B52F-788724D37037}" sibTransId="{08B16B93-527A-1A48-963E-4C0E0C538039}"/>
    <dgm:cxn modelId="{2514B791-2F5E-8044-85B8-B38BF7C21790}" srcId="{09BBE1BE-4822-CB47-828E-2BC293B57B75}" destId="{9C355EEF-CAB5-3A48-8B93-01A9542E84B8}" srcOrd="2" destOrd="0" parTransId="{B70310AF-F32B-E648-B3E0-25EFCE84B149}" sibTransId="{9492D9EB-761D-7945-82AB-7D770ABE8DAA}"/>
    <dgm:cxn modelId="{4DE83127-1215-FE41-BC0C-229E11C249F7}" type="presOf" srcId="{460C691D-3177-2C47-9FE9-5F023FB18119}" destId="{EAB19B18-2FC6-2747-BDB6-A0C1F30F979E}" srcOrd="1" destOrd="0" presId="urn:microsoft.com/office/officeart/2005/8/layout/hList9"/>
    <dgm:cxn modelId="{980E8A0C-ADF5-4F4D-99F2-B2C295E05CA3}" srcId="{09BBE1BE-4822-CB47-828E-2BC293B57B75}" destId="{56D9E953-8F67-A748-8FFE-61B09A4F1036}" srcOrd="0" destOrd="0" parTransId="{B64703B7-42EE-BD49-B625-0DD24651E5A0}" sibTransId="{30484B69-5B88-F848-BBB5-3C5AC2EC4323}"/>
    <dgm:cxn modelId="{17FDA338-5257-BF43-B318-64AA0C1B10EA}" srcId="{11082F2C-9541-C64C-8853-4DD22C6573D6}" destId="{09BBE1BE-4822-CB47-828E-2BC293B57B75}" srcOrd="0" destOrd="0" parTransId="{2DD96D56-86E7-6649-8A5B-EBC36224AADD}" sibTransId="{5F16BE95-193C-9F4C-9C98-7BFB4D857951}"/>
    <dgm:cxn modelId="{289406DD-820A-9946-AB64-D8ABF8E43D54}" type="presParOf" srcId="{05E49DA8-2B36-D849-B06D-B4F52B781B4C}" destId="{4B48A231-7001-1F42-AAF6-242B3A8C9483}" srcOrd="0" destOrd="0" presId="urn:microsoft.com/office/officeart/2005/8/layout/hList9"/>
    <dgm:cxn modelId="{8306FB2E-6811-9E43-B57D-11FE4B2322F1}" type="presParOf" srcId="{05E49DA8-2B36-D849-B06D-B4F52B781B4C}" destId="{96C4B7D1-9C7B-7E42-97FF-B93FD48D3B31}" srcOrd="1" destOrd="0" presId="urn:microsoft.com/office/officeart/2005/8/layout/hList9"/>
    <dgm:cxn modelId="{1E1202E4-E9D9-9947-9A1D-CE3122DB9BFC}" type="presParOf" srcId="{96C4B7D1-9C7B-7E42-97FF-B93FD48D3B31}" destId="{9BAF049D-4821-7442-BC4C-FF04D5FCCFC6}" srcOrd="0" destOrd="0" presId="urn:microsoft.com/office/officeart/2005/8/layout/hList9"/>
    <dgm:cxn modelId="{ED143FBD-D17E-4F46-A945-E328A42A11EC}" type="presParOf" srcId="{96C4B7D1-9C7B-7E42-97FF-B93FD48D3B31}" destId="{F2B28769-8CDB-1C43-919E-8AF8FCBEE086}" srcOrd="1" destOrd="0" presId="urn:microsoft.com/office/officeart/2005/8/layout/hList9"/>
    <dgm:cxn modelId="{1B219F74-340F-1344-ACBE-D01FBDFE868B}" type="presParOf" srcId="{F2B28769-8CDB-1C43-919E-8AF8FCBEE086}" destId="{79F27B1E-8630-0743-A82C-F1FF9287C098}" srcOrd="0" destOrd="0" presId="urn:microsoft.com/office/officeart/2005/8/layout/hList9"/>
    <dgm:cxn modelId="{E825D69C-9973-614C-A02E-F49C6E9E6756}" type="presParOf" srcId="{F2B28769-8CDB-1C43-919E-8AF8FCBEE086}" destId="{FEE7E502-51BB-8441-8678-9C3F41E873BB}" srcOrd="1" destOrd="0" presId="urn:microsoft.com/office/officeart/2005/8/layout/hList9"/>
    <dgm:cxn modelId="{D0AA81C3-4F05-D54D-9BAE-C4231CF36C3D}" type="presParOf" srcId="{96C4B7D1-9C7B-7E42-97FF-B93FD48D3B31}" destId="{0F9F7013-5EDA-4D4B-9275-1F47CCE249C0}" srcOrd="2" destOrd="0" presId="urn:microsoft.com/office/officeart/2005/8/layout/hList9"/>
    <dgm:cxn modelId="{47377011-FDFD-DF4B-8DF0-6E862EC170D6}" type="presParOf" srcId="{0F9F7013-5EDA-4D4B-9275-1F47CCE249C0}" destId="{58447F70-FA3B-E045-9897-B3982A1CC41A}" srcOrd="0" destOrd="0" presId="urn:microsoft.com/office/officeart/2005/8/layout/hList9"/>
    <dgm:cxn modelId="{F2731A80-53D9-4045-BFC4-2A75AFA2A33E}" type="presParOf" srcId="{0F9F7013-5EDA-4D4B-9275-1F47CCE249C0}" destId="{D68C44D7-F699-2D4C-B491-1685F7ED62B4}" srcOrd="1" destOrd="0" presId="urn:microsoft.com/office/officeart/2005/8/layout/hList9"/>
    <dgm:cxn modelId="{DC3A53BB-35A2-B142-8342-8E1965596EA9}" type="presParOf" srcId="{96C4B7D1-9C7B-7E42-97FF-B93FD48D3B31}" destId="{3E4E0F72-506C-2C4A-B731-C8B6EA8327DF}" srcOrd="3" destOrd="0" presId="urn:microsoft.com/office/officeart/2005/8/layout/hList9"/>
    <dgm:cxn modelId="{14BC9484-1ABA-C14E-ACE6-319A91747CC5}" type="presParOf" srcId="{3E4E0F72-506C-2C4A-B731-C8B6EA8327DF}" destId="{BF089533-0892-7E4C-8E3A-620D77B10FFC}" srcOrd="0" destOrd="0" presId="urn:microsoft.com/office/officeart/2005/8/layout/hList9"/>
    <dgm:cxn modelId="{66A1440B-65EC-F147-ADC9-9F12E68CE8ED}" type="presParOf" srcId="{3E4E0F72-506C-2C4A-B731-C8B6EA8327DF}" destId="{35764775-43C4-5744-8E2F-E783D7FE137E}" srcOrd="1" destOrd="0" presId="urn:microsoft.com/office/officeart/2005/8/layout/hList9"/>
    <dgm:cxn modelId="{4455E665-8011-864B-B359-54D727833B8D}" type="presParOf" srcId="{96C4B7D1-9C7B-7E42-97FF-B93FD48D3B31}" destId="{D072B1A7-C53A-0245-B7AA-2C5F83599B7F}" srcOrd="4" destOrd="0" presId="urn:microsoft.com/office/officeart/2005/8/layout/hList9"/>
    <dgm:cxn modelId="{C72749E7-0EC3-F849-8CDD-B057198D3950}" type="presParOf" srcId="{D072B1A7-C53A-0245-B7AA-2C5F83599B7F}" destId="{50D94A00-8E1B-4642-B7A5-6D3024965CDE}" srcOrd="0" destOrd="0" presId="urn:microsoft.com/office/officeart/2005/8/layout/hList9"/>
    <dgm:cxn modelId="{778657D1-DC74-3545-8DF8-AD23BE0E48CF}" type="presParOf" srcId="{D072B1A7-C53A-0245-B7AA-2C5F83599B7F}" destId="{EAB19B18-2FC6-2747-BDB6-A0C1F30F979E}" srcOrd="1" destOrd="0" presId="urn:microsoft.com/office/officeart/2005/8/layout/hList9"/>
    <dgm:cxn modelId="{EE00F8D1-74A9-E04B-BD25-2A4DAF1FD91C}" type="presParOf" srcId="{96C4B7D1-9C7B-7E42-97FF-B93FD48D3B31}" destId="{85A3C516-8089-074A-8649-38B58B83BD74}" srcOrd="5" destOrd="0" presId="urn:microsoft.com/office/officeart/2005/8/layout/hList9"/>
    <dgm:cxn modelId="{36AE9788-154B-F94C-8AE7-FB6128804541}" type="presParOf" srcId="{85A3C516-8089-074A-8649-38B58B83BD74}" destId="{C2E279DA-496D-D845-B063-B6CB96801A98}" srcOrd="0" destOrd="0" presId="urn:microsoft.com/office/officeart/2005/8/layout/hList9"/>
    <dgm:cxn modelId="{0E9C24AE-1931-3448-A525-01994DA01EC7}" type="presParOf" srcId="{85A3C516-8089-074A-8649-38B58B83BD74}" destId="{CD936C17-0371-6845-AD79-E68E97228E54}" srcOrd="1" destOrd="0" presId="urn:microsoft.com/office/officeart/2005/8/layout/hList9"/>
    <dgm:cxn modelId="{7AF5F6A6-7FF4-7440-9DA4-6A40872178FA}" type="presParOf" srcId="{05E49DA8-2B36-D849-B06D-B4F52B781B4C}" destId="{3D053BBA-C5E7-364D-91BD-CE5348CFFCB2}" srcOrd="2" destOrd="0" presId="urn:microsoft.com/office/officeart/2005/8/layout/hList9"/>
    <dgm:cxn modelId="{3DAC881D-C979-9E4D-82AE-C068477CB4A3}" type="presParOf" srcId="{05E49DA8-2B36-D849-B06D-B4F52B781B4C}" destId="{ABE9F680-841F-D246-B113-4D687098D21B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082F2C-9541-C64C-8853-4DD22C6573D6}" type="doc">
      <dgm:prSet loTypeId="urn:microsoft.com/office/officeart/2005/8/layout/hList9" loCatId="list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09BBE1BE-4822-CB47-828E-2BC293B57B75}">
      <dgm:prSet phldrT="[Text]" custT="1"/>
      <dgm:spPr/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Academia or Other Lab</a:t>
          </a:r>
          <a:endParaRPr lang="en-US" sz="1200" dirty="0">
            <a:solidFill>
              <a:srgbClr val="000000"/>
            </a:solidFill>
          </a:endParaRPr>
        </a:p>
      </dgm:t>
    </dgm:pt>
    <dgm:pt modelId="{2DD96D56-86E7-6649-8A5B-EBC36224AADD}" type="parTrans" cxnId="{17FDA338-5257-BF43-B318-64AA0C1B10E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F16BE95-193C-9F4C-9C98-7BFB4D857951}" type="sibTrans" cxnId="{17FDA338-5257-BF43-B318-64AA0C1B10E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6D9E953-8F67-A748-8FFE-61B09A4F103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Technician</a:t>
          </a:r>
          <a:endParaRPr lang="en-US" dirty="0">
            <a:solidFill>
              <a:srgbClr val="000000"/>
            </a:solidFill>
          </a:endParaRPr>
        </a:p>
      </dgm:t>
    </dgm:pt>
    <dgm:pt modelId="{B64703B7-42EE-BD49-B625-0DD24651E5A0}" type="parTrans" cxnId="{980E8A0C-ADF5-4F4D-99F2-B2C295E05CA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0484B69-5B88-F848-BBB5-3C5AC2EC4323}" type="sibTrans" cxnId="{980E8A0C-ADF5-4F4D-99F2-B2C295E05CA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EB91FE1-8A74-5744-90E7-836DA55C148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Post-Doc</a:t>
          </a:r>
        </a:p>
      </dgm:t>
    </dgm:pt>
    <dgm:pt modelId="{7F74B436-F90F-1F47-991C-AC427BC9CA11}" type="parTrans" cxnId="{19879361-28FC-E34A-B1E7-2CB3A5B0B39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2C8AF0-9B7E-7746-963A-F59B73AA69CC}" type="sibTrans" cxnId="{19879361-28FC-E34A-B1E7-2CB3A5B0B39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F6494A7-86E9-704E-B2A4-890D2651BCEA}">
      <dgm:prSet phldrT="[Text]" custT="1"/>
      <dgm:spPr/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Government</a:t>
          </a:r>
          <a:endParaRPr lang="en-US" sz="1200" dirty="0">
            <a:solidFill>
              <a:srgbClr val="000000"/>
            </a:solidFill>
          </a:endParaRPr>
        </a:p>
      </dgm:t>
    </dgm:pt>
    <dgm:pt modelId="{C8CD7DEA-88EF-A948-8C4A-2D6DDF0E0E95}" type="parTrans" cxnId="{1C57B027-B5DD-5B4B-98E1-489F87CDD5B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BDF7EAB-D278-8146-9546-026A920A27F2}" type="sibTrans" cxnId="{1C57B027-B5DD-5B4B-98E1-489F87CDD5B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2AA7ED4-08B1-8346-A32F-0125813C199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NIH</a:t>
          </a:r>
          <a:endParaRPr lang="en-US" dirty="0">
            <a:solidFill>
              <a:srgbClr val="000000"/>
            </a:solidFill>
          </a:endParaRPr>
        </a:p>
      </dgm:t>
    </dgm:pt>
    <dgm:pt modelId="{C0BB0E58-F0AA-E247-8AEC-D81FF3CAE516}" type="parTrans" cxnId="{EFE0CF70-5D90-3843-85E6-A51EA8676B8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794BA0A-3DC8-B040-93C7-B852A726562D}" type="sibTrans" cxnId="{EFE0CF70-5D90-3843-85E6-A51EA8676B8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C355EEF-CAB5-3A48-8B93-01A9542E84B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Staff Scientist</a:t>
          </a:r>
        </a:p>
      </dgm:t>
    </dgm:pt>
    <dgm:pt modelId="{B70310AF-F32B-E648-B3E0-25EFCE84B149}" type="parTrans" cxnId="{2514B791-2F5E-8044-85B8-B38BF7C21790}">
      <dgm:prSet/>
      <dgm:spPr/>
      <dgm:t>
        <a:bodyPr/>
        <a:lstStyle/>
        <a:p>
          <a:endParaRPr lang="en-US"/>
        </a:p>
      </dgm:t>
    </dgm:pt>
    <dgm:pt modelId="{9492D9EB-761D-7945-82AB-7D770ABE8DAA}" type="sibTrans" cxnId="{2514B791-2F5E-8044-85B8-B38BF7C21790}">
      <dgm:prSet/>
      <dgm:spPr/>
      <dgm:t>
        <a:bodyPr/>
        <a:lstStyle/>
        <a:p>
          <a:endParaRPr lang="en-US"/>
        </a:p>
      </dgm:t>
    </dgm:pt>
    <dgm:pt modelId="{460C691D-3177-2C47-9FE9-5F023FB1811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Principle Investigator (Professor)</a:t>
          </a:r>
        </a:p>
      </dgm:t>
    </dgm:pt>
    <dgm:pt modelId="{EF6D68E9-686D-964E-B52F-788724D37037}" type="parTrans" cxnId="{66373709-A8B3-D443-B9E2-8E0212AF66F0}">
      <dgm:prSet/>
      <dgm:spPr/>
      <dgm:t>
        <a:bodyPr/>
        <a:lstStyle/>
        <a:p>
          <a:endParaRPr lang="en-US"/>
        </a:p>
      </dgm:t>
    </dgm:pt>
    <dgm:pt modelId="{08B16B93-527A-1A48-963E-4C0E0C538039}" type="sibTrans" cxnId="{66373709-A8B3-D443-B9E2-8E0212AF66F0}">
      <dgm:prSet/>
      <dgm:spPr/>
      <dgm:t>
        <a:bodyPr/>
        <a:lstStyle/>
        <a:p>
          <a:endParaRPr lang="en-US"/>
        </a:p>
      </dgm:t>
    </dgm:pt>
    <dgm:pt modelId="{D3666C35-D389-3B45-B482-C6D198C5B8D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CDC</a:t>
          </a:r>
        </a:p>
      </dgm:t>
    </dgm:pt>
    <dgm:pt modelId="{B99CB865-0ED8-2D44-B07D-2192D884CBE8}" type="parTrans" cxnId="{8D29F570-8BC0-9640-B776-C1E593D51F7A}">
      <dgm:prSet/>
      <dgm:spPr/>
      <dgm:t>
        <a:bodyPr/>
        <a:lstStyle/>
        <a:p>
          <a:endParaRPr lang="en-US"/>
        </a:p>
      </dgm:t>
    </dgm:pt>
    <dgm:pt modelId="{107616FC-504C-EE4D-B59F-C0CA5006F704}" type="sibTrans" cxnId="{8D29F570-8BC0-9640-B776-C1E593D51F7A}">
      <dgm:prSet/>
      <dgm:spPr/>
      <dgm:t>
        <a:bodyPr/>
        <a:lstStyle/>
        <a:p>
          <a:endParaRPr lang="en-US"/>
        </a:p>
      </dgm:t>
    </dgm:pt>
    <dgm:pt modelId="{F5C507C3-4DCC-7246-807C-9DFE9A6717D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EPA</a:t>
          </a:r>
        </a:p>
      </dgm:t>
    </dgm:pt>
    <dgm:pt modelId="{ABC98427-C21D-9C42-8A9E-D1849C7B9157}" type="parTrans" cxnId="{98D1FFCA-E311-4646-AAD7-E6E2B3C784FC}">
      <dgm:prSet/>
      <dgm:spPr/>
      <dgm:t>
        <a:bodyPr/>
        <a:lstStyle/>
        <a:p>
          <a:endParaRPr lang="en-US"/>
        </a:p>
      </dgm:t>
    </dgm:pt>
    <dgm:pt modelId="{3C01CFCA-FF89-A942-9766-4207E4225250}" type="sibTrans" cxnId="{98D1FFCA-E311-4646-AAD7-E6E2B3C784FC}">
      <dgm:prSet/>
      <dgm:spPr/>
      <dgm:t>
        <a:bodyPr/>
        <a:lstStyle/>
        <a:p>
          <a:endParaRPr lang="en-US"/>
        </a:p>
      </dgm:t>
    </dgm:pt>
    <dgm:pt modelId="{FBEB46DD-B5AA-DD44-8509-A3A165EE6CD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USDA</a:t>
          </a:r>
        </a:p>
      </dgm:t>
    </dgm:pt>
    <dgm:pt modelId="{DDDD4B2D-94AC-2C43-9F9F-2C0C14FC7EF2}" type="parTrans" cxnId="{2460D59D-BF7A-9143-B148-F17CD7DF25FB}">
      <dgm:prSet/>
      <dgm:spPr/>
      <dgm:t>
        <a:bodyPr/>
        <a:lstStyle/>
        <a:p>
          <a:endParaRPr lang="en-US"/>
        </a:p>
      </dgm:t>
    </dgm:pt>
    <dgm:pt modelId="{C615C760-0FD9-9B49-ABFF-EE2B128B0E85}" type="sibTrans" cxnId="{2460D59D-BF7A-9143-B148-F17CD7DF25FB}">
      <dgm:prSet/>
      <dgm:spPr/>
      <dgm:t>
        <a:bodyPr/>
        <a:lstStyle/>
        <a:p>
          <a:endParaRPr lang="en-US"/>
        </a:p>
      </dgm:t>
    </dgm:pt>
    <dgm:pt modelId="{1E1AB3E2-ADD8-8846-BD35-9DB46426F22F}">
      <dgm:prSet phldrT="[Text]" custT="1"/>
      <dgm:spPr/>
      <dgm:t>
        <a:bodyPr/>
        <a:lstStyle/>
        <a:p>
          <a:r>
            <a:rPr lang="en-US" sz="1200" dirty="0" smtClean="0">
              <a:solidFill>
                <a:srgbClr val="000000"/>
              </a:solidFill>
            </a:rPr>
            <a:t>Industry/Biotech</a:t>
          </a:r>
        </a:p>
      </dgm:t>
    </dgm:pt>
    <dgm:pt modelId="{C9BE8E5E-9D0F-1F47-A3BE-5B8496C603EE}" type="parTrans" cxnId="{B32CEBC4-22F8-AF44-A35E-24F12E46FBF1}">
      <dgm:prSet/>
      <dgm:spPr/>
      <dgm:t>
        <a:bodyPr/>
        <a:lstStyle/>
        <a:p>
          <a:endParaRPr lang="en-US"/>
        </a:p>
      </dgm:t>
    </dgm:pt>
    <dgm:pt modelId="{A3DE3F59-DC7C-1344-BCA5-E9C99D51C938}" type="sibTrans" cxnId="{B32CEBC4-22F8-AF44-A35E-24F12E46FBF1}">
      <dgm:prSet/>
      <dgm:spPr/>
      <dgm:t>
        <a:bodyPr/>
        <a:lstStyle/>
        <a:p>
          <a:endParaRPr lang="en-US"/>
        </a:p>
      </dgm:t>
    </dgm:pt>
    <dgm:pt modelId="{27CB2CAA-5E54-184D-BF89-02E5BB9241C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Staff Scientist</a:t>
          </a:r>
        </a:p>
      </dgm:t>
    </dgm:pt>
    <dgm:pt modelId="{F79217AF-73BA-C440-B612-6F5C9FA8A186}" type="parTrans" cxnId="{AD1696F9-6AA8-EF4C-B496-062ECE3911DF}">
      <dgm:prSet/>
      <dgm:spPr/>
      <dgm:t>
        <a:bodyPr/>
        <a:lstStyle/>
        <a:p>
          <a:endParaRPr lang="en-US"/>
        </a:p>
      </dgm:t>
    </dgm:pt>
    <dgm:pt modelId="{8403ECBA-2265-B643-878D-6B4CD0C13879}" type="sibTrans" cxnId="{AD1696F9-6AA8-EF4C-B496-062ECE3911DF}">
      <dgm:prSet/>
      <dgm:spPr/>
      <dgm:t>
        <a:bodyPr/>
        <a:lstStyle/>
        <a:p>
          <a:endParaRPr lang="en-US"/>
        </a:p>
      </dgm:t>
    </dgm:pt>
    <dgm:pt modelId="{8BEEA3BB-D7A7-1E48-AD4A-8CE5A6CD591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Project Manager</a:t>
          </a:r>
        </a:p>
      </dgm:t>
    </dgm:pt>
    <dgm:pt modelId="{981A28ED-1E08-DE43-9A2D-F17427D48E2E}" type="parTrans" cxnId="{40643E70-3EB1-804B-B232-6C29181BC3A2}">
      <dgm:prSet/>
      <dgm:spPr/>
      <dgm:t>
        <a:bodyPr/>
        <a:lstStyle/>
        <a:p>
          <a:endParaRPr lang="en-US"/>
        </a:p>
      </dgm:t>
    </dgm:pt>
    <dgm:pt modelId="{05343808-66E4-6546-87A3-F63DDE021523}" type="sibTrans" cxnId="{40643E70-3EB1-804B-B232-6C29181BC3A2}">
      <dgm:prSet/>
      <dgm:spPr/>
      <dgm:t>
        <a:bodyPr/>
        <a:lstStyle/>
        <a:p>
          <a:endParaRPr lang="en-US"/>
        </a:p>
      </dgm:t>
    </dgm:pt>
    <dgm:pt modelId="{A8D65E5B-1ECC-6848-A5C0-191FAD53E99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Regulation Specialist</a:t>
          </a:r>
        </a:p>
      </dgm:t>
    </dgm:pt>
    <dgm:pt modelId="{85AA9FC5-F0D4-8F45-B866-1C435A8D8592}" type="parTrans" cxnId="{C44EE918-FCB2-7E41-8C65-26ADF5BDC89E}">
      <dgm:prSet/>
      <dgm:spPr/>
      <dgm:t>
        <a:bodyPr/>
        <a:lstStyle/>
        <a:p>
          <a:endParaRPr lang="en-US"/>
        </a:p>
      </dgm:t>
    </dgm:pt>
    <dgm:pt modelId="{8636AA14-BDA9-D245-810A-A015E9B90036}" type="sibTrans" cxnId="{C44EE918-FCB2-7E41-8C65-26ADF5BDC89E}">
      <dgm:prSet/>
      <dgm:spPr/>
      <dgm:t>
        <a:bodyPr/>
        <a:lstStyle/>
        <a:p>
          <a:endParaRPr lang="en-US"/>
        </a:p>
      </dgm:t>
    </dgm:pt>
    <dgm:pt modelId="{95DEDC2F-E587-B94D-ADCA-541351DA5D3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Clinical Trial Manager</a:t>
          </a:r>
        </a:p>
      </dgm:t>
    </dgm:pt>
    <dgm:pt modelId="{267A382A-916E-1B4A-BB52-728A1B69B8F1}" type="parTrans" cxnId="{AA298445-D65C-4244-A95C-59C3190D3243}">
      <dgm:prSet/>
      <dgm:spPr/>
      <dgm:t>
        <a:bodyPr/>
        <a:lstStyle/>
        <a:p>
          <a:endParaRPr lang="en-US"/>
        </a:p>
      </dgm:t>
    </dgm:pt>
    <dgm:pt modelId="{C18C168B-47E8-5F4E-9000-9BD9B38581A1}" type="sibTrans" cxnId="{AA298445-D65C-4244-A95C-59C3190D3243}">
      <dgm:prSet/>
      <dgm:spPr/>
      <dgm:t>
        <a:bodyPr/>
        <a:lstStyle/>
        <a:p>
          <a:endParaRPr lang="en-US"/>
        </a:p>
      </dgm:t>
    </dgm:pt>
    <dgm:pt modelId="{789321A2-083D-804B-8017-20797DE5F36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USAMARID</a:t>
          </a:r>
        </a:p>
      </dgm:t>
    </dgm:pt>
    <dgm:pt modelId="{7C1AC24E-A5E0-A749-826F-787F7A51C00D}" type="parTrans" cxnId="{FFFC271A-ED12-0B4C-936E-65B5F9B220D7}">
      <dgm:prSet/>
      <dgm:spPr/>
      <dgm:t>
        <a:bodyPr/>
        <a:lstStyle/>
        <a:p>
          <a:endParaRPr lang="en-US"/>
        </a:p>
      </dgm:t>
    </dgm:pt>
    <dgm:pt modelId="{034CE144-EF3E-EB4A-8082-417B3F7D7A7E}" type="sibTrans" cxnId="{FFFC271A-ED12-0B4C-936E-65B5F9B220D7}">
      <dgm:prSet/>
      <dgm:spPr/>
      <dgm:t>
        <a:bodyPr/>
        <a:lstStyle/>
        <a:p>
          <a:endParaRPr lang="en-US"/>
        </a:p>
      </dgm:t>
    </dgm:pt>
    <dgm:pt modelId="{B5005418-909E-CE43-8E75-4DBA5CD5B90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Safety Officer</a:t>
          </a:r>
        </a:p>
      </dgm:t>
    </dgm:pt>
    <dgm:pt modelId="{DA959055-BB73-2F45-939E-D4077488F817}" type="parTrans" cxnId="{6671C6F0-F616-DD48-A84C-91AD4C45C28E}">
      <dgm:prSet/>
      <dgm:spPr/>
      <dgm:t>
        <a:bodyPr/>
        <a:lstStyle/>
        <a:p>
          <a:endParaRPr lang="en-US"/>
        </a:p>
      </dgm:t>
    </dgm:pt>
    <dgm:pt modelId="{B3309875-A6C0-C942-B174-441499901D1F}" type="sibTrans" cxnId="{6671C6F0-F616-DD48-A84C-91AD4C45C28E}">
      <dgm:prSet/>
      <dgm:spPr/>
      <dgm:t>
        <a:bodyPr/>
        <a:lstStyle/>
        <a:p>
          <a:endParaRPr lang="en-US"/>
        </a:p>
      </dgm:t>
    </dgm:pt>
    <dgm:pt modelId="{2736F113-09DD-8643-A08E-CC322E62338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Animal Care Coordinator</a:t>
          </a:r>
        </a:p>
      </dgm:t>
    </dgm:pt>
    <dgm:pt modelId="{2506E73B-3C89-164E-A533-28A02932E504}" type="parTrans" cxnId="{4E252CC3-79F7-DF47-B706-A9C043B67F08}">
      <dgm:prSet/>
      <dgm:spPr/>
      <dgm:t>
        <a:bodyPr/>
        <a:lstStyle/>
        <a:p>
          <a:endParaRPr lang="en-US"/>
        </a:p>
      </dgm:t>
    </dgm:pt>
    <dgm:pt modelId="{212FCFDC-43A0-DB46-9319-FB3403942D0D}" type="sibTrans" cxnId="{4E252CC3-79F7-DF47-B706-A9C043B67F08}">
      <dgm:prSet/>
      <dgm:spPr/>
      <dgm:t>
        <a:bodyPr/>
        <a:lstStyle/>
        <a:p>
          <a:endParaRPr lang="en-US"/>
        </a:p>
      </dgm:t>
    </dgm:pt>
    <dgm:pt modelId="{7D24F9BA-CF74-8542-8D7F-0EE7B5399C4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Administrator</a:t>
          </a:r>
        </a:p>
      </dgm:t>
    </dgm:pt>
    <dgm:pt modelId="{29916C1A-68BE-C841-9598-15291AE0D875}" type="parTrans" cxnId="{063B8EF4-D41D-1E4B-A09E-04ADE5B0A929}">
      <dgm:prSet/>
      <dgm:spPr/>
      <dgm:t>
        <a:bodyPr/>
        <a:lstStyle/>
        <a:p>
          <a:endParaRPr lang="en-US"/>
        </a:p>
      </dgm:t>
    </dgm:pt>
    <dgm:pt modelId="{EECD848D-95F9-2E4F-BE14-C4F03443B24C}" type="sibTrans" cxnId="{063B8EF4-D41D-1E4B-A09E-04ADE5B0A929}">
      <dgm:prSet/>
      <dgm:spPr/>
      <dgm:t>
        <a:bodyPr/>
        <a:lstStyle/>
        <a:p>
          <a:endParaRPr lang="en-US"/>
        </a:p>
      </dgm:t>
    </dgm:pt>
    <dgm:pt modelId="{05E49DA8-2B36-D849-B06D-B4F52B781B4C}" type="pres">
      <dgm:prSet presAssocID="{11082F2C-9541-C64C-8853-4DD22C6573D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B48A231-7001-1F42-AAF6-242B3A8C9483}" type="pres">
      <dgm:prSet presAssocID="{09BBE1BE-4822-CB47-828E-2BC293B57B75}" presName="posSpace" presStyleCnt="0"/>
      <dgm:spPr/>
    </dgm:pt>
    <dgm:pt modelId="{96C4B7D1-9C7B-7E42-97FF-B93FD48D3B31}" type="pres">
      <dgm:prSet presAssocID="{09BBE1BE-4822-CB47-828E-2BC293B57B75}" presName="vertFlow" presStyleCnt="0"/>
      <dgm:spPr/>
    </dgm:pt>
    <dgm:pt modelId="{9BAF049D-4821-7442-BC4C-FF04D5FCCFC6}" type="pres">
      <dgm:prSet presAssocID="{09BBE1BE-4822-CB47-828E-2BC293B57B75}" presName="topSpace" presStyleCnt="0"/>
      <dgm:spPr/>
    </dgm:pt>
    <dgm:pt modelId="{F2B28769-8CDB-1C43-919E-8AF8FCBEE086}" type="pres">
      <dgm:prSet presAssocID="{09BBE1BE-4822-CB47-828E-2BC293B57B75}" presName="firstComp" presStyleCnt="0"/>
      <dgm:spPr/>
    </dgm:pt>
    <dgm:pt modelId="{79F27B1E-8630-0743-A82C-F1FF9287C098}" type="pres">
      <dgm:prSet presAssocID="{09BBE1BE-4822-CB47-828E-2BC293B57B75}" presName="firstChild" presStyleLbl="bgAccFollowNode1" presStyleIdx="0" presStyleCnt="16"/>
      <dgm:spPr/>
      <dgm:t>
        <a:bodyPr/>
        <a:lstStyle/>
        <a:p>
          <a:endParaRPr lang="en-US"/>
        </a:p>
      </dgm:t>
    </dgm:pt>
    <dgm:pt modelId="{FEE7E502-51BB-8441-8678-9C3F41E873BB}" type="pres">
      <dgm:prSet presAssocID="{09BBE1BE-4822-CB47-828E-2BC293B57B75}" presName="firstChildTx" presStyleLbl="bg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F7013-5EDA-4D4B-9275-1F47CCE249C0}" type="pres">
      <dgm:prSet presAssocID="{AEB91FE1-8A74-5744-90E7-836DA55C148C}" presName="comp" presStyleCnt="0"/>
      <dgm:spPr/>
    </dgm:pt>
    <dgm:pt modelId="{58447F70-FA3B-E045-9897-B3982A1CC41A}" type="pres">
      <dgm:prSet presAssocID="{AEB91FE1-8A74-5744-90E7-836DA55C148C}" presName="child" presStyleLbl="bgAccFollowNode1" presStyleIdx="1" presStyleCnt="16"/>
      <dgm:spPr/>
      <dgm:t>
        <a:bodyPr/>
        <a:lstStyle/>
        <a:p>
          <a:endParaRPr lang="en-US"/>
        </a:p>
      </dgm:t>
    </dgm:pt>
    <dgm:pt modelId="{D68C44D7-F699-2D4C-B491-1685F7ED62B4}" type="pres">
      <dgm:prSet presAssocID="{AEB91FE1-8A74-5744-90E7-836DA55C148C}" presName="childTx" presStyleLbl="bg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E0F72-506C-2C4A-B731-C8B6EA8327DF}" type="pres">
      <dgm:prSet presAssocID="{9C355EEF-CAB5-3A48-8B93-01A9542E84B8}" presName="comp" presStyleCnt="0"/>
      <dgm:spPr/>
    </dgm:pt>
    <dgm:pt modelId="{BF089533-0892-7E4C-8E3A-620D77B10FFC}" type="pres">
      <dgm:prSet presAssocID="{9C355EEF-CAB5-3A48-8B93-01A9542E84B8}" presName="child" presStyleLbl="bgAccFollowNode1" presStyleIdx="2" presStyleCnt="16"/>
      <dgm:spPr/>
      <dgm:t>
        <a:bodyPr/>
        <a:lstStyle/>
        <a:p>
          <a:endParaRPr lang="en-US"/>
        </a:p>
      </dgm:t>
    </dgm:pt>
    <dgm:pt modelId="{35764775-43C4-5744-8E2F-E783D7FE137E}" type="pres">
      <dgm:prSet presAssocID="{9C355EEF-CAB5-3A48-8B93-01A9542E84B8}" presName="childTx" presStyleLbl="bgAccFollow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2B1A7-C53A-0245-B7AA-2C5F83599B7F}" type="pres">
      <dgm:prSet presAssocID="{460C691D-3177-2C47-9FE9-5F023FB18119}" presName="comp" presStyleCnt="0"/>
      <dgm:spPr/>
    </dgm:pt>
    <dgm:pt modelId="{50D94A00-8E1B-4642-B7A5-6D3024965CDE}" type="pres">
      <dgm:prSet presAssocID="{460C691D-3177-2C47-9FE9-5F023FB18119}" presName="child" presStyleLbl="bgAccFollowNode1" presStyleIdx="3" presStyleCnt="16"/>
      <dgm:spPr/>
      <dgm:t>
        <a:bodyPr/>
        <a:lstStyle/>
        <a:p>
          <a:endParaRPr lang="en-US"/>
        </a:p>
      </dgm:t>
    </dgm:pt>
    <dgm:pt modelId="{EAB19B18-2FC6-2747-BDB6-A0C1F30F979E}" type="pres">
      <dgm:prSet presAssocID="{460C691D-3177-2C47-9FE9-5F023FB18119}" presName="childTx" presStyleLbl="bg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D54E7-9146-0348-8AF9-1023B9F5FEAD}" type="pres">
      <dgm:prSet presAssocID="{7D24F9BA-CF74-8542-8D7F-0EE7B5399C44}" presName="comp" presStyleCnt="0"/>
      <dgm:spPr/>
    </dgm:pt>
    <dgm:pt modelId="{0E01135C-09E1-DD46-8C53-901833E8DA6F}" type="pres">
      <dgm:prSet presAssocID="{7D24F9BA-CF74-8542-8D7F-0EE7B5399C44}" presName="child" presStyleLbl="bgAccFollowNode1" presStyleIdx="4" presStyleCnt="16"/>
      <dgm:spPr/>
      <dgm:t>
        <a:bodyPr/>
        <a:lstStyle/>
        <a:p>
          <a:endParaRPr lang="en-US"/>
        </a:p>
      </dgm:t>
    </dgm:pt>
    <dgm:pt modelId="{D59C28F1-5470-364D-BB69-13771783F5E4}" type="pres">
      <dgm:prSet presAssocID="{7D24F9BA-CF74-8542-8D7F-0EE7B5399C44}" presName="childTx" presStyleLbl="bgAccFollow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E56C6-361B-414B-A4ED-C3632D8B78DF}" type="pres">
      <dgm:prSet presAssocID="{B5005418-909E-CE43-8E75-4DBA5CD5B90E}" presName="comp" presStyleCnt="0"/>
      <dgm:spPr/>
    </dgm:pt>
    <dgm:pt modelId="{C78FC53C-1D3F-C241-9243-F8E7866E1011}" type="pres">
      <dgm:prSet presAssocID="{B5005418-909E-CE43-8E75-4DBA5CD5B90E}" presName="child" presStyleLbl="bgAccFollowNode1" presStyleIdx="5" presStyleCnt="16"/>
      <dgm:spPr/>
      <dgm:t>
        <a:bodyPr/>
        <a:lstStyle/>
        <a:p>
          <a:endParaRPr lang="en-US"/>
        </a:p>
      </dgm:t>
    </dgm:pt>
    <dgm:pt modelId="{DD68E39D-8567-C642-8764-D03B4899477C}" type="pres">
      <dgm:prSet presAssocID="{B5005418-909E-CE43-8E75-4DBA5CD5B90E}" presName="childTx" presStyleLbl="bgAccFollow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B705C-DFCE-724B-9127-8E7F000592A8}" type="pres">
      <dgm:prSet presAssocID="{2736F113-09DD-8643-A08E-CC322E623381}" presName="comp" presStyleCnt="0"/>
      <dgm:spPr/>
    </dgm:pt>
    <dgm:pt modelId="{4A877887-0D38-D14E-A603-1F740474CA25}" type="pres">
      <dgm:prSet presAssocID="{2736F113-09DD-8643-A08E-CC322E623381}" presName="child" presStyleLbl="bgAccFollowNode1" presStyleIdx="6" presStyleCnt="16"/>
      <dgm:spPr/>
      <dgm:t>
        <a:bodyPr/>
        <a:lstStyle/>
        <a:p>
          <a:endParaRPr lang="en-US"/>
        </a:p>
      </dgm:t>
    </dgm:pt>
    <dgm:pt modelId="{C823D4BD-A501-0C49-BAA9-E1EB7992AB17}" type="pres">
      <dgm:prSet presAssocID="{2736F113-09DD-8643-A08E-CC322E623381}" presName="childTx" presStyleLbl="bgAccFollow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53BBA-C5E7-364D-91BD-CE5348CFFCB2}" type="pres">
      <dgm:prSet presAssocID="{09BBE1BE-4822-CB47-828E-2BC293B57B75}" presName="negSpace" presStyleCnt="0"/>
      <dgm:spPr/>
    </dgm:pt>
    <dgm:pt modelId="{ABE9F680-841F-D246-B113-4D687098D21B}" type="pres">
      <dgm:prSet presAssocID="{09BBE1BE-4822-CB47-828E-2BC293B57B75}" presName="circle" presStyleLbl="node1" presStyleIdx="0" presStyleCnt="3" custScaleX="149240" custScaleY="149027" custLinFactNeighborX="-43876" custLinFactNeighborY="-324"/>
      <dgm:spPr/>
      <dgm:t>
        <a:bodyPr/>
        <a:lstStyle/>
        <a:p>
          <a:endParaRPr lang="en-US"/>
        </a:p>
      </dgm:t>
    </dgm:pt>
    <dgm:pt modelId="{A8539CA1-9487-174D-B303-519944B3DAA2}" type="pres">
      <dgm:prSet presAssocID="{5F16BE95-193C-9F4C-9C98-7BFB4D857951}" presName="transSpace" presStyleCnt="0"/>
      <dgm:spPr/>
    </dgm:pt>
    <dgm:pt modelId="{952D3C9E-2B7E-1C47-B126-1546CFCAB2FF}" type="pres">
      <dgm:prSet presAssocID="{8F6494A7-86E9-704E-B2A4-890D2651BCEA}" presName="posSpace" presStyleCnt="0"/>
      <dgm:spPr/>
    </dgm:pt>
    <dgm:pt modelId="{C1355948-FADB-4248-862B-8C427D7463BF}" type="pres">
      <dgm:prSet presAssocID="{8F6494A7-86E9-704E-B2A4-890D2651BCEA}" presName="vertFlow" presStyleCnt="0"/>
      <dgm:spPr/>
    </dgm:pt>
    <dgm:pt modelId="{7DB2D904-0DE6-444F-975D-8B0336AF003A}" type="pres">
      <dgm:prSet presAssocID="{8F6494A7-86E9-704E-B2A4-890D2651BCEA}" presName="topSpace" presStyleCnt="0"/>
      <dgm:spPr/>
    </dgm:pt>
    <dgm:pt modelId="{D33A5F0D-B1C0-7E48-A151-8C285A662501}" type="pres">
      <dgm:prSet presAssocID="{8F6494A7-86E9-704E-B2A4-890D2651BCEA}" presName="firstComp" presStyleCnt="0"/>
      <dgm:spPr/>
    </dgm:pt>
    <dgm:pt modelId="{554B9963-D5F8-8D4C-87FD-629E6BF20BD7}" type="pres">
      <dgm:prSet presAssocID="{8F6494A7-86E9-704E-B2A4-890D2651BCEA}" presName="firstChild" presStyleLbl="bgAccFollowNode1" presStyleIdx="7" presStyleCnt="16" custLinFactNeighborX="10602"/>
      <dgm:spPr/>
      <dgm:t>
        <a:bodyPr/>
        <a:lstStyle/>
        <a:p>
          <a:endParaRPr lang="en-US"/>
        </a:p>
      </dgm:t>
    </dgm:pt>
    <dgm:pt modelId="{06B17EA1-A88D-5F4C-92BF-E9BC08A581DE}" type="pres">
      <dgm:prSet presAssocID="{8F6494A7-86E9-704E-B2A4-890D2651BCEA}" presName="firstChildTx" presStyleLbl="bgAccFollow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A50B7-76C5-9349-A11A-25630449E474}" type="pres">
      <dgm:prSet presAssocID="{D3666C35-D389-3B45-B482-C6D198C5B8D6}" presName="comp" presStyleCnt="0"/>
      <dgm:spPr/>
    </dgm:pt>
    <dgm:pt modelId="{A11B3194-2C16-884D-8944-6ED7C0ADEFF8}" type="pres">
      <dgm:prSet presAssocID="{D3666C35-D389-3B45-B482-C6D198C5B8D6}" presName="child" presStyleLbl="bgAccFollowNode1" presStyleIdx="8" presStyleCnt="16" custLinFactNeighborX="10602"/>
      <dgm:spPr/>
      <dgm:t>
        <a:bodyPr/>
        <a:lstStyle/>
        <a:p>
          <a:endParaRPr lang="en-US"/>
        </a:p>
      </dgm:t>
    </dgm:pt>
    <dgm:pt modelId="{6C6A5EE7-0219-B943-8EA0-2DE0BCCA0BD7}" type="pres">
      <dgm:prSet presAssocID="{D3666C35-D389-3B45-B482-C6D198C5B8D6}" presName="childTx" presStyleLbl="bgAccFollow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DC605-929A-EE43-9DF3-B447CC160C8E}" type="pres">
      <dgm:prSet presAssocID="{F5C507C3-4DCC-7246-807C-9DFE9A6717DD}" presName="comp" presStyleCnt="0"/>
      <dgm:spPr/>
    </dgm:pt>
    <dgm:pt modelId="{0856111C-66EB-0547-BB6A-DFC1AF5E28FF}" type="pres">
      <dgm:prSet presAssocID="{F5C507C3-4DCC-7246-807C-9DFE9A6717DD}" presName="child" presStyleLbl="bgAccFollowNode1" presStyleIdx="9" presStyleCnt="16" custLinFactNeighborX="10602"/>
      <dgm:spPr/>
      <dgm:t>
        <a:bodyPr/>
        <a:lstStyle/>
        <a:p>
          <a:endParaRPr lang="en-US"/>
        </a:p>
      </dgm:t>
    </dgm:pt>
    <dgm:pt modelId="{7F3F8C63-7807-D948-987C-6CD73E973251}" type="pres">
      <dgm:prSet presAssocID="{F5C507C3-4DCC-7246-807C-9DFE9A6717DD}" presName="childTx" presStyleLbl="bgAccFollow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F58FB-027A-DC45-B4EA-8152CAE54FBF}" type="pres">
      <dgm:prSet presAssocID="{FBEB46DD-B5AA-DD44-8509-A3A165EE6CDD}" presName="comp" presStyleCnt="0"/>
      <dgm:spPr/>
    </dgm:pt>
    <dgm:pt modelId="{5453B762-E452-CD43-B921-90077BD6D5D1}" type="pres">
      <dgm:prSet presAssocID="{FBEB46DD-B5AA-DD44-8509-A3A165EE6CDD}" presName="child" presStyleLbl="bgAccFollowNode1" presStyleIdx="10" presStyleCnt="16" custLinFactNeighborX="10602"/>
      <dgm:spPr/>
      <dgm:t>
        <a:bodyPr/>
        <a:lstStyle/>
        <a:p>
          <a:endParaRPr lang="en-US"/>
        </a:p>
      </dgm:t>
    </dgm:pt>
    <dgm:pt modelId="{4BDFEE63-775C-A540-9A8F-E4BF3EBB882C}" type="pres">
      <dgm:prSet presAssocID="{FBEB46DD-B5AA-DD44-8509-A3A165EE6CDD}" presName="childTx" presStyleLbl="bg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AB62A-5F90-0E46-AD5F-86A0CEA99784}" type="pres">
      <dgm:prSet presAssocID="{789321A2-083D-804B-8017-20797DE5F36A}" presName="comp" presStyleCnt="0"/>
      <dgm:spPr/>
    </dgm:pt>
    <dgm:pt modelId="{91F59601-487F-3748-A4D8-B0446A6B37AC}" type="pres">
      <dgm:prSet presAssocID="{789321A2-083D-804B-8017-20797DE5F36A}" presName="child" presStyleLbl="bgAccFollowNode1" presStyleIdx="11" presStyleCnt="16" custLinFactNeighborX="10602"/>
      <dgm:spPr/>
      <dgm:t>
        <a:bodyPr/>
        <a:lstStyle/>
        <a:p>
          <a:endParaRPr lang="en-US"/>
        </a:p>
      </dgm:t>
    </dgm:pt>
    <dgm:pt modelId="{DE8926BD-F98E-ED45-880E-8721DD85BC42}" type="pres">
      <dgm:prSet presAssocID="{789321A2-083D-804B-8017-20797DE5F36A}" presName="childTx" presStyleLbl="bgAccFollow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CC048-367B-4D40-9F08-BEA7931E0EA3}" type="pres">
      <dgm:prSet presAssocID="{8F6494A7-86E9-704E-B2A4-890D2651BCEA}" presName="negSpace" presStyleCnt="0"/>
      <dgm:spPr/>
    </dgm:pt>
    <dgm:pt modelId="{EC57FC5D-CFEC-DA4D-9DB2-1A0ADBAC28F0}" type="pres">
      <dgm:prSet presAssocID="{8F6494A7-86E9-704E-B2A4-890D2651BCEA}" presName="circle" presStyleLbl="node1" presStyleIdx="1" presStyleCnt="3" custScaleX="159510" custScaleY="169494" custLinFactNeighborX="-30963" custLinFactNeighborY="-53"/>
      <dgm:spPr/>
      <dgm:t>
        <a:bodyPr/>
        <a:lstStyle/>
        <a:p>
          <a:endParaRPr lang="en-US"/>
        </a:p>
      </dgm:t>
    </dgm:pt>
    <dgm:pt modelId="{E2C52A7E-2C44-0042-AE1E-B1B84DA9C4D9}" type="pres">
      <dgm:prSet presAssocID="{EBDF7EAB-D278-8146-9546-026A920A27F2}" presName="transSpace" presStyleCnt="0"/>
      <dgm:spPr/>
    </dgm:pt>
    <dgm:pt modelId="{7B8CCB5E-0A78-0542-B189-0E282B295F33}" type="pres">
      <dgm:prSet presAssocID="{1E1AB3E2-ADD8-8846-BD35-9DB46426F22F}" presName="posSpace" presStyleCnt="0"/>
      <dgm:spPr/>
    </dgm:pt>
    <dgm:pt modelId="{41AFD59E-673D-154C-8785-8D62241E71C1}" type="pres">
      <dgm:prSet presAssocID="{1E1AB3E2-ADD8-8846-BD35-9DB46426F22F}" presName="vertFlow" presStyleCnt="0"/>
      <dgm:spPr/>
    </dgm:pt>
    <dgm:pt modelId="{B32CB058-6F82-144D-8909-105992121F26}" type="pres">
      <dgm:prSet presAssocID="{1E1AB3E2-ADD8-8846-BD35-9DB46426F22F}" presName="topSpace" presStyleCnt="0"/>
      <dgm:spPr/>
    </dgm:pt>
    <dgm:pt modelId="{A43407DF-5A4C-A44F-9B11-0E45C697BCE8}" type="pres">
      <dgm:prSet presAssocID="{1E1AB3E2-ADD8-8846-BD35-9DB46426F22F}" presName="firstComp" presStyleCnt="0"/>
      <dgm:spPr/>
    </dgm:pt>
    <dgm:pt modelId="{E1B6DBB2-CEAE-6D4C-97A6-19ACF91D8C31}" type="pres">
      <dgm:prSet presAssocID="{1E1AB3E2-ADD8-8846-BD35-9DB46426F22F}" presName="firstChild" presStyleLbl="bgAccFollowNode1" presStyleIdx="12" presStyleCnt="16" custLinFactNeighborX="10602"/>
      <dgm:spPr/>
      <dgm:t>
        <a:bodyPr/>
        <a:lstStyle/>
        <a:p>
          <a:endParaRPr lang="en-US"/>
        </a:p>
      </dgm:t>
    </dgm:pt>
    <dgm:pt modelId="{4FB94D7B-2BAD-0E42-A358-E003BFB81FAC}" type="pres">
      <dgm:prSet presAssocID="{1E1AB3E2-ADD8-8846-BD35-9DB46426F22F}" presName="firstChildTx" presStyleLbl="bgAccFollow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907A1-48F4-5743-BDBF-44F69746401C}" type="pres">
      <dgm:prSet presAssocID="{8BEEA3BB-D7A7-1E48-AD4A-8CE5A6CD591D}" presName="comp" presStyleCnt="0"/>
      <dgm:spPr/>
    </dgm:pt>
    <dgm:pt modelId="{F3A04A45-DDA1-174D-AB79-973B4EC07844}" type="pres">
      <dgm:prSet presAssocID="{8BEEA3BB-D7A7-1E48-AD4A-8CE5A6CD591D}" presName="child" presStyleLbl="bgAccFollowNode1" presStyleIdx="13" presStyleCnt="16" custLinFactNeighborX="10602"/>
      <dgm:spPr/>
      <dgm:t>
        <a:bodyPr/>
        <a:lstStyle/>
        <a:p>
          <a:endParaRPr lang="en-US"/>
        </a:p>
      </dgm:t>
    </dgm:pt>
    <dgm:pt modelId="{6BABDC88-6942-124E-90B9-E4737F691C2C}" type="pres">
      <dgm:prSet presAssocID="{8BEEA3BB-D7A7-1E48-AD4A-8CE5A6CD591D}" presName="childTx" presStyleLbl="bgAccFollow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6D0CB-2D84-D34D-AF1B-0061BA0317D2}" type="pres">
      <dgm:prSet presAssocID="{A8D65E5B-1ECC-6848-A5C0-191FAD53E997}" presName="comp" presStyleCnt="0"/>
      <dgm:spPr/>
    </dgm:pt>
    <dgm:pt modelId="{55D74A3B-780C-0543-A633-AAFF39EA9DD9}" type="pres">
      <dgm:prSet presAssocID="{A8D65E5B-1ECC-6848-A5C0-191FAD53E997}" presName="child" presStyleLbl="bgAccFollowNode1" presStyleIdx="14" presStyleCnt="16" custLinFactNeighborX="10602"/>
      <dgm:spPr/>
      <dgm:t>
        <a:bodyPr/>
        <a:lstStyle/>
        <a:p>
          <a:endParaRPr lang="en-US"/>
        </a:p>
      </dgm:t>
    </dgm:pt>
    <dgm:pt modelId="{5034CC61-C520-7742-854F-40F853237359}" type="pres">
      <dgm:prSet presAssocID="{A8D65E5B-1ECC-6848-A5C0-191FAD53E997}" presName="childTx" presStyleLbl="bgAccFollow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2195D-339E-BE4A-8C7B-AD23C6594CAD}" type="pres">
      <dgm:prSet presAssocID="{95DEDC2F-E587-B94D-ADCA-541351DA5D3C}" presName="comp" presStyleCnt="0"/>
      <dgm:spPr/>
    </dgm:pt>
    <dgm:pt modelId="{E2C0FEE9-9815-584F-8F4D-908C1017C828}" type="pres">
      <dgm:prSet presAssocID="{95DEDC2F-E587-B94D-ADCA-541351DA5D3C}" presName="child" presStyleLbl="bgAccFollowNode1" presStyleIdx="15" presStyleCnt="16" custLinFactNeighborX="10602"/>
      <dgm:spPr/>
      <dgm:t>
        <a:bodyPr/>
        <a:lstStyle/>
        <a:p>
          <a:endParaRPr lang="en-US"/>
        </a:p>
      </dgm:t>
    </dgm:pt>
    <dgm:pt modelId="{DB79D668-4107-F845-8E2B-53B35A44E30A}" type="pres">
      <dgm:prSet presAssocID="{95DEDC2F-E587-B94D-ADCA-541351DA5D3C}" presName="childTx" presStyleLbl="bgAccFollow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23700-9752-4E4D-9008-A6D1CAFC213E}" type="pres">
      <dgm:prSet presAssocID="{1E1AB3E2-ADD8-8846-BD35-9DB46426F22F}" presName="negSpace" presStyleCnt="0"/>
      <dgm:spPr/>
    </dgm:pt>
    <dgm:pt modelId="{D5137CB5-D9CB-A143-AF56-47730F44ED41}" type="pres">
      <dgm:prSet presAssocID="{1E1AB3E2-ADD8-8846-BD35-9DB46426F22F}" presName="circle" presStyleLbl="node1" presStyleIdx="2" presStyleCnt="3" custScaleX="149240" custScaleY="149027" custLinFactNeighborX="-19760" custLinFactNeighborY="-53"/>
      <dgm:spPr/>
      <dgm:t>
        <a:bodyPr/>
        <a:lstStyle/>
        <a:p>
          <a:endParaRPr lang="en-US"/>
        </a:p>
      </dgm:t>
    </dgm:pt>
  </dgm:ptLst>
  <dgm:cxnLst>
    <dgm:cxn modelId="{ED2A30DD-2EE5-3C4A-87A0-F161B38AE643}" type="presOf" srcId="{11082F2C-9541-C64C-8853-4DD22C6573D6}" destId="{05E49DA8-2B36-D849-B06D-B4F52B781B4C}" srcOrd="0" destOrd="0" presId="urn:microsoft.com/office/officeart/2005/8/layout/hList9"/>
    <dgm:cxn modelId="{EFE0CF70-5D90-3843-85E6-A51EA8676B81}" srcId="{8F6494A7-86E9-704E-B2A4-890D2651BCEA}" destId="{A2AA7ED4-08B1-8346-A32F-0125813C1997}" srcOrd="0" destOrd="0" parTransId="{C0BB0E58-F0AA-E247-8AEC-D81FF3CAE516}" sibTransId="{8794BA0A-3DC8-B040-93C7-B852A726562D}"/>
    <dgm:cxn modelId="{63BBD3AF-36ED-9742-941C-25AE9E2314FF}" type="presOf" srcId="{95DEDC2F-E587-B94D-ADCA-541351DA5D3C}" destId="{E2C0FEE9-9815-584F-8F4D-908C1017C828}" srcOrd="0" destOrd="0" presId="urn:microsoft.com/office/officeart/2005/8/layout/hList9"/>
    <dgm:cxn modelId="{17FDA338-5257-BF43-B318-64AA0C1B10EA}" srcId="{11082F2C-9541-C64C-8853-4DD22C6573D6}" destId="{09BBE1BE-4822-CB47-828E-2BC293B57B75}" srcOrd="0" destOrd="0" parTransId="{2DD96D56-86E7-6649-8A5B-EBC36224AADD}" sibTransId="{5F16BE95-193C-9F4C-9C98-7BFB4D857951}"/>
    <dgm:cxn modelId="{EE13DABD-3098-1245-8C9E-1D4437561760}" type="presOf" srcId="{95DEDC2F-E587-B94D-ADCA-541351DA5D3C}" destId="{DB79D668-4107-F845-8E2B-53B35A44E30A}" srcOrd="1" destOrd="0" presId="urn:microsoft.com/office/officeart/2005/8/layout/hList9"/>
    <dgm:cxn modelId="{0F5450E2-C595-B14B-A9EF-6B4D4AA7492F}" type="presOf" srcId="{AEB91FE1-8A74-5744-90E7-836DA55C148C}" destId="{58447F70-FA3B-E045-9897-B3982A1CC41A}" srcOrd="0" destOrd="0" presId="urn:microsoft.com/office/officeart/2005/8/layout/hList9"/>
    <dgm:cxn modelId="{B0D63013-4592-DC47-865F-AF63DC497733}" type="presOf" srcId="{9C355EEF-CAB5-3A48-8B93-01A9542E84B8}" destId="{BF089533-0892-7E4C-8E3A-620D77B10FFC}" srcOrd="0" destOrd="0" presId="urn:microsoft.com/office/officeart/2005/8/layout/hList9"/>
    <dgm:cxn modelId="{B6112341-AE22-FE43-907D-9F4238B0AD65}" type="presOf" srcId="{789321A2-083D-804B-8017-20797DE5F36A}" destId="{91F59601-487F-3748-A4D8-B0446A6B37AC}" srcOrd="0" destOrd="0" presId="urn:microsoft.com/office/officeart/2005/8/layout/hList9"/>
    <dgm:cxn modelId="{960AB2F2-AB16-7147-89CD-294CFB3D4C65}" type="presOf" srcId="{7D24F9BA-CF74-8542-8D7F-0EE7B5399C44}" destId="{D59C28F1-5470-364D-BB69-13771783F5E4}" srcOrd="1" destOrd="0" presId="urn:microsoft.com/office/officeart/2005/8/layout/hList9"/>
    <dgm:cxn modelId="{90B07DF5-61C7-864C-B9DA-D71EA7B1C5B7}" type="presOf" srcId="{B5005418-909E-CE43-8E75-4DBA5CD5B90E}" destId="{DD68E39D-8567-C642-8764-D03B4899477C}" srcOrd="1" destOrd="0" presId="urn:microsoft.com/office/officeart/2005/8/layout/hList9"/>
    <dgm:cxn modelId="{40643E70-3EB1-804B-B232-6C29181BC3A2}" srcId="{1E1AB3E2-ADD8-8846-BD35-9DB46426F22F}" destId="{8BEEA3BB-D7A7-1E48-AD4A-8CE5A6CD591D}" srcOrd="1" destOrd="0" parTransId="{981A28ED-1E08-DE43-9A2D-F17427D48E2E}" sibTransId="{05343808-66E4-6546-87A3-F63DDE021523}"/>
    <dgm:cxn modelId="{F6A002ED-C9A7-6645-9129-8E7BF110150F}" type="presOf" srcId="{F5C507C3-4DCC-7246-807C-9DFE9A6717DD}" destId="{0856111C-66EB-0547-BB6A-DFC1AF5E28FF}" srcOrd="0" destOrd="0" presId="urn:microsoft.com/office/officeart/2005/8/layout/hList9"/>
    <dgm:cxn modelId="{AA298445-D65C-4244-A95C-59C3190D3243}" srcId="{1E1AB3E2-ADD8-8846-BD35-9DB46426F22F}" destId="{95DEDC2F-E587-B94D-ADCA-541351DA5D3C}" srcOrd="3" destOrd="0" parTransId="{267A382A-916E-1B4A-BB52-728A1B69B8F1}" sibTransId="{C18C168B-47E8-5F4E-9000-9BD9B38581A1}"/>
    <dgm:cxn modelId="{B32CEBC4-22F8-AF44-A35E-24F12E46FBF1}" srcId="{11082F2C-9541-C64C-8853-4DD22C6573D6}" destId="{1E1AB3E2-ADD8-8846-BD35-9DB46426F22F}" srcOrd="2" destOrd="0" parTransId="{C9BE8E5E-9D0F-1F47-A3BE-5B8496C603EE}" sibTransId="{A3DE3F59-DC7C-1344-BCA5-E9C99D51C938}"/>
    <dgm:cxn modelId="{44C8FE3C-0AE7-1248-940D-4770EB321DE0}" type="presOf" srcId="{FBEB46DD-B5AA-DD44-8509-A3A165EE6CDD}" destId="{5453B762-E452-CD43-B921-90077BD6D5D1}" srcOrd="0" destOrd="0" presId="urn:microsoft.com/office/officeart/2005/8/layout/hList9"/>
    <dgm:cxn modelId="{46B20F12-3A09-DB46-AC5F-07251414BD03}" type="presOf" srcId="{460C691D-3177-2C47-9FE9-5F023FB18119}" destId="{50D94A00-8E1B-4642-B7A5-6D3024965CDE}" srcOrd="0" destOrd="0" presId="urn:microsoft.com/office/officeart/2005/8/layout/hList9"/>
    <dgm:cxn modelId="{9132DDC0-785E-5949-9898-DCBD332E032D}" type="presOf" srcId="{A8D65E5B-1ECC-6848-A5C0-191FAD53E997}" destId="{5034CC61-C520-7742-854F-40F853237359}" srcOrd="1" destOrd="0" presId="urn:microsoft.com/office/officeart/2005/8/layout/hList9"/>
    <dgm:cxn modelId="{FFFC271A-ED12-0B4C-936E-65B5F9B220D7}" srcId="{8F6494A7-86E9-704E-B2A4-890D2651BCEA}" destId="{789321A2-083D-804B-8017-20797DE5F36A}" srcOrd="4" destOrd="0" parTransId="{7C1AC24E-A5E0-A749-826F-787F7A51C00D}" sibTransId="{034CE144-EF3E-EB4A-8082-417B3F7D7A7E}"/>
    <dgm:cxn modelId="{6DA98F97-049B-2B4B-9625-7B9077D19F5A}" type="presOf" srcId="{AEB91FE1-8A74-5744-90E7-836DA55C148C}" destId="{D68C44D7-F699-2D4C-B491-1685F7ED62B4}" srcOrd="1" destOrd="0" presId="urn:microsoft.com/office/officeart/2005/8/layout/hList9"/>
    <dgm:cxn modelId="{6A2742DB-6B85-BB43-8912-61C3603E12A9}" type="presOf" srcId="{56D9E953-8F67-A748-8FFE-61B09A4F1036}" destId="{79F27B1E-8630-0743-A82C-F1FF9287C098}" srcOrd="0" destOrd="0" presId="urn:microsoft.com/office/officeart/2005/8/layout/hList9"/>
    <dgm:cxn modelId="{FEDC8F6E-970D-994A-BE8A-9E458168DEFD}" type="presOf" srcId="{8F6494A7-86E9-704E-B2A4-890D2651BCEA}" destId="{EC57FC5D-CFEC-DA4D-9DB2-1A0ADBAC28F0}" srcOrd="0" destOrd="0" presId="urn:microsoft.com/office/officeart/2005/8/layout/hList9"/>
    <dgm:cxn modelId="{D96EB5B9-07C0-4240-917D-2354D5B3AFAA}" type="presOf" srcId="{8BEEA3BB-D7A7-1E48-AD4A-8CE5A6CD591D}" destId="{6BABDC88-6942-124E-90B9-E4737F691C2C}" srcOrd="1" destOrd="0" presId="urn:microsoft.com/office/officeart/2005/8/layout/hList9"/>
    <dgm:cxn modelId="{E1F445B7-313C-4B47-9ED9-040D61CECC55}" type="presOf" srcId="{789321A2-083D-804B-8017-20797DE5F36A}" destId="{DE8926BD-F98E-ED45-880E-8721DD85BC42}" srcOrd="1" destOrd="0" presId="urn:microsoft.com/office/officeart/2005/8/layout/hList9"/>
    <dgm:cxn modelId="{C0C90781-B5E2-7742-BF21-4CAA369DF17C}" type="presOf" srcId="{A2AA7ED4-08B1-8346-A32F-0125813C1997}" destId="{554B9963-D5F8-8D4C-87FD-629E6BF20BD7}" srcOrd="0" destOrd="0" presId="urn:microsoft.com/office/officeart/2005/8/layout/hList9"/>
    <dgm:cxn modelId="{19879361-28FC-E34A-B1E7-2CB3A5B0B390}" srcId="{09BBE1BE-4822-CB47-828E-2BC293B57B75}" destId="{AEB91FE1-8A74-5744-90E7-836DA55C148C}" srcOrd="1" destOrd="0" parTransId="{7F74B436-F90F-1F47-991C-AC427BC9CA11}" sibTransId="{0B2C8AF0-9B7E-7746-963A-F59B73AA69CC}"/>
    <dgm:cxn modelId="{063B8EF4-D41D-1E4B-A09E-04ADE5B0A929}" srcId="{09BBE1BE-4822-CB47-828E-2BC293B57B75}" destId="{7D24F9BA-CF74-8542-8D7F-0EE7B5399C44}" srcOrd="4" destOrd="0" parTransId="{29916C1A-68BE-C841-9598-15291AE0D875}" sibTransId="{EECD848D-95F9-2E4F-BE14-C4F03443B24C}"/>
    <dgm:cxn modelId="{2460D59D-BF7A-9143-B148-F17CD7DF25FB}" srcId="{8F6494A7-86E9-704E-B2A4-890D2651BCEA}" destId="{FBEB46DD-B5AA-DD44-8509-A3A165EE6CDD}" srcOrd="3" destOrd="0" parTransId="{DDDD4B2D-94AC-2C43-9F9F-2C0C14FC7EF2}" sibTransId="{C615C760-0FD9-9B49-ABFF-EE2B128B0E85}"/>
    <dgm:cxn modelId="{B507427A-9186-B848-B4A7-B9F2D6F98E3F}" type="presOf" srcId="{B5005418-909E-CE43-8E75-4DBA5CD5B90E}" destId="{C78FC53C-1D3F-C241-9243-F8E7866E1011}" srcOrd="0" destOrd="0" presId="urn:microsoft.com/office/officeart/2005/8/layout/hList9"/>
    <dgm:cxn modelId="{D5CD6E0F-4E23-FA43-84FA-9D60B965C2CA}" type="presOf" srcId="{9C355EEF-CAB5-3A48-8B93-01A9542E84B8}" destId="{35764775-43C4-5744-8E2F-E783D7FE137E}" srcOrd="1" destOrd="0" presId="urn:microsoft.com/office/officeart/2005/8/layout/hList9"/>
    <dgm:cxn modelId="{E1A828F1-FA05-0D47-8EF8-00760F933E9C}" type="presOf" srcId="{460C691D-3177-2C47-9FE9-5F023FB18119}" destId="{EAB19B18-2FC6-2747-BDB6-A0C1F30F979E}" srcOrd="1" destOrd="0" presId="urn:microsoft.com/office/officeart/2005/8/layout/hList9"/>
    <dgm:cxn modelId="{F9C176FB-5BE0-4D4C-8E04-109EE0BFC9E4}" type="presOf" srcId="{09BBE1BE-4822-CB47-828E-2BC293B57B75}" destId="{ABE9F680-841F-D246-B113-4D687098D21B}" srcOrd="0" destOrd="0" presId="urn:microsoft.com/office/officeart/2005/8/layout/hList9"/>
    <dgm:cxn modelId="{9B2BDCDD-C981-3E4C-ACB1-7036F4E96D2F}" type="presOf" srcId="{56D9E953-8F67-A748-8FFE-61B09A4F1036}" destId="{FEE7E502-51BB-8441-8678-9C3F41E873BB}" srcOrd="1" destOrd="0" presId="urn:microsoft.com/office/officeart/2005/8/layout/hList9"/>
    <dgm:cxn modelId="{1A0BACFD-81D1-9F4C-82C1-41F2D62EF0E7}" type="presOf" srcId="{8BEEA3BB-D7A7-1E48-AD4A-8CE5A6CD591D}" destId="{F3A04A45-DDA1-174D-AB79-973B4EC07844}" srcOrd="0" destOrd="0" presId="urn:microsoft.com/office/officeart/2005/8/layout/hList9"/>
    <dgm:cxn modelId="{C3DB93C3-7E78-254B-B634-C67960C59045}" type="presOf" srcId="{27CB2CAA-5E54-184D-BF89-02E5BB9241CF}" destId="{4FB94D7B-2BAD-0E42-A358-E003BFB81FAC}" srcOrd="1" destOrd="0" presId="urn:microsoft.com/office/officeart/2005/8/layout/hList9"/>
    <dgm:cxn modelId="{980E8A0C-ADF5-4F4D-99F2-B2C295E05CA3}" srcId="{09BBE1BE-4822-CB47-828E-2BC293B57B75}" destId="{56D9E953-8F67-A748-8FFE-61B09A4F1036}" srcOrd="0" destOrd="0" parTransId="{B64703B7-42EE-BD49-B625-0DD24651E5A0}" sibTransId="{30484B69-5B88-F848-BBB5-3C5AC2EC4323}"/>
    <dgm:cxn modelId="{6671C6F0-F616-DD48-A84C-91AD4C45C28E}" srcId="{09BBE1BE-4822-CB47-828E-2BC293B57B75}" destId="{B5005418-909E-CE43-8E75-4DBA5CD5B90E}" srcOrd="5" destOrd="0" parTransId="{DA959055-BB73-2F45-939E-D4077488F817}" sibTransId="{B3309875-A6C0-C942-B174-441499901D1F}"/>
    <dgm:cxn modelId="{4E49C6E6-83B2-AE49-8048-225E48C56315}" type="presOf" srcId="{2736F113-09DD-8643-A08E-CC322E623381}" destId="{C823D4BD-A501-0C49-BAA9-E1EB7992AB17}" srcOrd="1" destOrd="0" presId="urn:microsoft.com/office/officeart/2005/8/layout/hList9"/>
    <dgm:cxn modelId="{3CE22128-037C-9447-92C5-844A43AC0802}" type="presOf" srcId="{2736F113-09DD-8643-A08E-CC322E623381}" destId="{4A877887-0D38-D14E-A603-1F740474CA25}" srcOrd="0" destOrd="0" presId="urn:microsoft.com/office/officeart/2005/8/layout/hList9"/>
    <dgm:cxn modelId="{6AA03BA5-AB71-9546-BC97-45F1AA4C2690}" type="presOf" srcId="{A2AA7ED4-08B1-8346-A32F-0125813C1997}" destId="{06B17EA1-A88D-5F4C-92BF-E9BC08A581DE}" srcOrd="1" destOrd="0" presId="urn:microsoft.com/office/officeart/2005/8/layout/hList9"/>
    <dgm:cxn modelId="{BE03BD95-96EE-B748-B681-D461D8E00ED9}" type="presOf" srcId="{D3666C35-D389-3B45-B482-C6D198C5B8D6}" destId="{A11B3194-2C16-884D-8944-6ED7C0ADEFF8}" srcOrd="0" destOrd="0" presId="urn:microsoft.com/office/officeart/2005/8/layout/hList9"/>
    <dgm:cxn modelId="{1C57B027-B5DD-5B4B-98E1-489F87CDD5BC}" srcId="{11082F2C-9541-C64C-8853-4DD22C6573D6}" destId="{8F6494A7-86E9-704E-B2A4-890D2651BCEA}" srcOrd="1" destOrd="0" parTransId="{C8CD7DEA-88EF-A948-8C4A-2D6DDF0E0E95}" sibTransId="{EBDF7EAB-D278-8146-9546-026A920A27F2}"/>
    <dgm:cxn modelId="{8D29F570-8BC0-9640-B776-C1E593D51F7A}" srcId="{8F6494A7-86E9-704E-B2A4-890D2651BCEA}" destId="{D3666C35-D389-3B45-B482-C6D198C5B8D6}" srcOrd="1" destOrd="0" parTransId="{B99CB865-0ED8-2D44-B07D-2192D884CBE8}" sibTransId="{107616FC-504C-EE4D-B59F-C0CA5006F704}"/>
    <dgm:cxn modelId="{F41A8ECA-137B-D74F-A36C-D8C9C0F5008B}" type="presOf" srcId="{27CB2CAA-5E54-184D-BF89-02E5BB9241CF}" destId="{E1B6DBB2-CEAE-6D4C-97A6-19ACF91D8C31}" srcOrd="0" destOrd="0" presId="urn:microsoft.com/office/officeart/2005/8/layout/hList9"/>
    <dgm:cxn modelId="{CD6CC81A-8DF0-704B-979E-9A19AF8F7AA3}" type="presOf" srcId="{A8D65E5B-1ECC-6848-A5C0-191FAD53E997}" destId="{55D74A3B-780C-0543-A633-AAFF39EA9DD9}" srcOrd="0" destOrd="0" presId="urn:microsoft.com/office/officeart/2005/8/layout/hList9"/>
    <dgm:cxn modelId="{28FEAF0E-5FB3-0B4F-8D86-4A577B1BA54C}" type="presOf" srcId="{1E1AB3E2-ADD8-8846-BD35-9DB46426F22F}" destId="{D5137CB5-D9CB-A143-AF56-47730F44ED41}" srcOrd="0" destOrd="0" presId="urn:microsoft.com/office/officeart/2005/8/layout/hList9"/>
    <dgm:cxn modelId="{C44EE918-FCB2-7E41-8C65-26ADF5BDC89E}" srcId="{1E1AB3E2-ADD8-8846-BD35-9DB46426F22F}" destId="{A8D65E5B-1ECC-6848-A5C0-191FAD53E997}" srcOrd="2" destOrd="0" parTransId="{85AA9FC5-F0D4-8F45-B866-1C435A8D8592}" sibTransId="{8636AA14-BDA9-D245-810A-A015E9B90036}"/>
    <dgm:cxn modelId="{E14BAB95-5756-4048-B9E0-EE0E7C00C89D}" type="presOf" srcId="{7D24F9BA-CF74-8542-8D7F-0EE7B5399C44}" destId="{0E01135C-09E1-DD46-8C53-901833E8DA6F}" srcOrd="0" destOrd="0" presId="urn:microsoft.com/office/officeart/2005/8/layout/hList9"/>
    <dgm:cxn modelId="{98D1FFCA-E311-4646-AAD7-E6E2B3C784FC}" srcId="{8F6494A7-86E9-704E-B2A4-890D2651BCEA}" destId="{F5C507C3-4DCC-7246-807C-9DFE9A6717DD}" srcOrd="2" destOrd="0" parTransId="{ABC98427-C21D-9C42-8A9E-D1849C7B9157}" sibTransId="{3C01CFCA-FF89-A942-9766-4207E4225250}"/>
    <dgm:cxn modelId="{AD1696F9-6AA8-EF4C-B496-062ECE3911DF}" srcId="{1E1AB3E2-ADD8-8846-BD35-9DB46426F22F}" destId="{27CB2CAA-5E54-184D-BF89-02E5BB9241CF}" srcOrd="0" destOrd="0" parTransId="{F79217AF-73BA-C440-B612-6F5C9FA8A186}" sibTransId="{8403ECBA-2265-B643-878D-6B4CD0C13879}"/>
    <dgm:cxn modelId="{4E252CC3-79F7-DF47-B706-A9C043B67F08}" srcId="{09BBE1BE-4822-CB47-828E-2BC293B57B75}" destId="{2736F113-09DD-8643-A08E-CC322E623381}" srcOrd="6" destOrd="0" parTransId="{2506E73B-3C89-164E-A533-28A02932E504}" sibTransId="{212FCFDC-43A0-DB46-9319-FB3403942D0D}"/>
    <dgm:cxn modelId="{DC301564-F7B1-034E-8CD0-347D75611914}" type="presOf" srcId="{F5C507C3-4DCC-7246-807C-9DFE9A6717DD}" destId="{7F3F8C63-7807-D948-987C-6CD73E973251}" srcOrd="1" destOrd="0" presId="urn:microsoft.com/office/officeart/2005/8/layout/hList9"/>
    <dgm:cxn modelId="{4A569A6E-9718-194D-A9FE-6DC591B50449}" type="presOf" srcId="{D3666C35-D389-3B45-B482-C6D198C5B8D6}" destId="{6C6A5EE7-0219-B943-8EA0-2DE0BCCA0BD7}" srcOrd="1" destOrd="0" presId="urn:microsoft.com/office/officeart/2005/8/layout/hList9"/>
    <dgm:cxn modelId="{66373709-A8B3-D443-B9E2-8E0212AF66F0}" srcId="{09BBE1BE-4822-CB47-828E-2BC293B57B75}" destId="{460C691D-3177-2C47-9FE9-5F023FB18119}" srcOrd="3" destOrd="0" parTransId="{EF6D68E9-686D-964E-B52F-788724D37037}" sibTransId="{08B16B93-527A-1A48-963E-4C0E0C538039}"/>
    <dgm:cxn modelId="{2514B791-2F5E-8044-85B8-B38BF7C21790}" srcId="{09BBE1BE-4822-CB47-828E-2BC293B57B75}" destId="{9C355EEF-CAB5-3A48-8B93-01A9542E84B8}" srcOrd="2" destOrd="0" parTransId="{B70310AF-F32B-E648-B3E0-25EFCE84B149}" sibTransId="{9492D9EB-761D-7945-82AB-7D770ABE8DAA}"/>
    <dgm:cxn modelId="{B76535BB-C9BE-9740-967A-DA91A93A6A9F}" type="presOf" srcId="{FBEB46DD-B5AA-DD44-8509-A3A165EE6CDD}" destId="{4BDFEE63-775C-A540-9A8F-E4BF3EBB882C}" srcOrd="1" destOrd="0" presId="urn:microsoft.com/office/officeart/2005/8/layout/hList9"/>
    <dgm:cxn modelId="{D26335BD-9074-7D45-B27F-4F8290DC1021}" type="presParOf" srcId="{05E49DA8-2B36-D849-B06D-B4F52B781B4C}" destId="{4B48A231-7001-1F42-AAF6-242B3A8C9483}" srcOrd="0" destOrd="0" presId="urn:microsoft.com/office/officeart/2005/8/layout/hList9"/>
    <dgm:cxn modelId="{A265BF80-3B96-844A-8CD0-31FA18E46BBA}" type="presParOf" srcId="{05E49DA8-2B36-D849-B06D-B4F52B781B4C}" destId="{96C4B7D1-9C7B-7E42-97FF-B93FD48D3B31}" srcOrd="1" destOrd="0" presId="urn:microsoft.com/office/officeart/2005/8/layout/hList9"/>
    <dgm:cxn modelId="{7D4D8DCF-B1CC-7A43-AD0F-D6C07352AD1D}" type="presParOf" srcId="{96C4B7D1-9C7B-7E42-97FF-B93FD48D3B31}" destId="{9BAF049D-4821-7442-BC4C-FF04D5FCCFC6}" srcOrd="0" destOrd="0" presId="urn:microsoft.com/office/officeart/2005/8/layout/hList9"/>
    <dgm:cxn modelId="{4B875CA0-8D24-EA49-88CD-A0F501A45C68}" type="presParOf" srcId="{96C4B7D1-9C7B-7E42-97FF-B93FD48D3B31}" destId="{F2B28769-8CDB-1C43-919E-8AF8FCBEE086}" srcOrd="1" destOrd="0" presId="urn:microsoft.com/office/officeart/2005/8/layout/hList9"/>
    <dgm:cxn modelId="{C4806D9B-E7BF-6E4C-9543-948A8D2F45BF}" type="presParOf" srcId="{F2B28769-8CDB-1C43-919E-8AF8FCBEE086}" destId="{79F27B1E-8630-0743-A82C-F1FF9287C098}" srcOrd="0" destOrd="0" presId="urn:microsoft.com/office/officeart/2005/8/layout/hList9"/>
    <dgm:cxn modelId="{52D5DA7D-BB94-0E48-A61E-534DAD0E4830}" type="presParOf" srcId="{F2B28769-8CDB-1C43-919E-8AF8FCBEE086}" destId="{FEE7E502-51BB-8441-8678-9C3F41E873BB}" srcOrd="1" destOrd="0" presId="urn:microsoft.com/office/officeart/2005/8/layout/hList9"/>
    <dgm:cxn modelId="{8C528024-6AF7-594C-AF59-F64671D16495}" type="presParOf" srcId="{96C4B7D1-9C7B-7E42-97FF-B93FD48D3B31}" destId="{0F9F7013-5EDA-4D4B-9275-1F47CCE249C0}" srcOrd="2" destOrd="0" presId="urn:microsoft.com/office/officeart/2005/8/layout/hList9"/>
    <dgm:cxn modelId="{978D037C-09A3-4441-A035-9C835FAD690C}" type="presParOf" srcId="{0F9F7013-5EDA-4D4B-9275-1F47CCE249C0}" destId="{58447F70-FA3B-E045-9897-B3982A1CC41A}" srcOrd="0" destOrd="0" presId="urn:microsoft.com/office/officeart/2005/8/layout/hList9"/>
    <dgm:cxn modelId="{252BB34C-DAC2-0444-A72E-1B371C9EE485}" type="presParOf" srcId="{0F9F7013-5EDA-4D4B-9275-1F47CCE249C0}" destId="{D68C44D7-F699-2D4C-B491-1685F7ED62B4}" srcOrd="1" destOrd="0" presId="urn:microsoft.com/office/officeart/2005/8/layout/hList9"/>
    <dgm:cxn modelId="{499A435C-11E9-0546-9307-46F8B127BEF1}" type="presParOf" srcId="{96C4B7D1-9C7B-7E42-97FF-B93FD48D3B31}" destId="{3E4E0F72-506C-2C4A-B731-C8B6EA8327DF}" srcOrd="3" destOrd="0" presId="urn:microsoft.com/office/officeart/2005/8/layout/hList9"/>
    <dgm:cxn modelId="{8F697F5E-DE66-6647-8DE1-85BFE684BD09}" type="presParOf" srcId="{3E4E0F72-506C-2C4A-B731-C8B6EA8327DF}" destId="{BF089533-0892-7E4C-8E3A-620D77B10FFC}" srcOrd="0" destOrd="0" presId="urn:microsoft.com/office/officeart/2005/8/layout/hList9"/>
    <dgm:cxn modelId="{3F117666-DBE3-8B48-B5BA-9E8734ED9FF4}" type="presParOf" srcId="{3E4E0F72-506C-2C4A-B731-C8B6EA8327DF}" destId="{35764775-43C4-5744-8E2F-E783D7FE137E}" srcOrd="1" destOrd="0" presId="urn:microsoft.com/office/officeart/2005/8/layout/hList9"/>
    <dgm:cxn modelId="{5065A641-7D37-3B46-A27C-96B15E8F7A84}" type="presParOf" srcId="{96C4B7D1-9C7B-7E42-97FF-B93FD48D3B31}" destId="{D072B1A7-C53A-0245-B7AA-2C5F83599B7F}" srcOrd="4" destOrd="0" presId="urn:microsoft.com/office/officeart/2005/8/layout/hList9"/>
    <dgm:cxn modelId="{73CE748A-6A21-2244-B8EC-78EC4174ED3C}" type="presParOf" srcId="{D072B1A7-C53A-0245-B7AA-2C5F83599B7F}" destId="{50D94A00-8E1B-4642-B7A5-6D3024965CDE}" srcOrd="0" destOrd="0" presId="urn:microsoft.com/office/officeart/2005/8/layout/hList9"/>
    <dgm:cxn modelId="{88873BED-92F9-EF4C-ACD9-D8A8678B4A6A}" type="presParOf" srcId="{D072B1A7-C53A-0245-B7AA-2C5F83599B7F}" destId="{EAB19B18-2FC6-2747-BDB6-A0C1F30F979E}" srcOrd="1" destOrd="0" presId="urn:microsoft.com/office/officeart/2005/8/layout/hList9"/>
    <dgm:cxn modelId="{0B731EFA-11DA-264D-83E6-B71DDA9B62F9}" type="presParOf" srcId="{96C4B7D1-9C7B-7E42-97FF-B93FD48D3B31}" destId="{63CD54E7-9146-0348-8AF9-1023B9F5FEAD}" srcOrd="5" destOrd="0" presId="urn:microsoft.com/office/officeart/2005/8/layout/hList9"/>
    <dgm:cxn modelId="{0713AA4C-A06F-0947-A2DE-BC368ABEAC34}" type="presParOf" srcId="{63CD54E7-9146-0348-8AF9-1023B9F5FEAD}" destId="{0E01135C-09E1-DD46-8C53-901833E8DA6F}" srcOrd="0" destOrd="0" presId="urn:microsoft.com/office/officeart/2005/8/layout/hList9"/>
    <dgm:cxn modelId="{E5B35B63-CAE1-BF40-A1FD-E88B45046822}" type="presParOf" srcId="{63CD54E7-9146-0348-8AF9-1023B9F5FEAD}" destId="{D59C28F1-5470-364D-BB69-13771783F5E4}" srcOrd="1" destOrd="0" presId="urn:microsoft.com/office/officeart/2005/8/layout/hList9"/>
    <dgm:cxn modelId="{328B7D7E-41F5-604B-B206-70FDF58B5904}" type="presParOf" srcId="{96C4B7D1-9C7B-7E42-97FF-B93FD48D3B31}" destId="{3A9E56C6-361B-414B-A4ED-C3632D8B78DF}" srcOrd="6" destOrd="0" presId="urn:microsoft.com/office/officeart/2005/8/layout/hList9"/>
    <dgm:cxn modelId="{5786912A-A9D6-384D-A33C-86234ACE075A}" type="presParOf" srcId="{3A9E56C6-361B-414B-A4ED-C3632D8B78DF}" destId="{C78FC53C-1D3F-C241-9243-F8E7866E1011}" srcOrd="0" destOrd="0" presId="urn:microsoft.com/office/officeart/2005/8/layout/hList9"/>
    <dgm:cxn modelId="{B4ED156D-8F4D-144A-9971-A586AB2AF74C}" type="presParOf" srcId="{3A9E56C6-361B-414B-A4ED-C3632D8B78DF}" destId="{DD68E39D-8567-C642-8764-D03B4899477C}" srcOrd="1" destOrd="0" presId="urn:microsoft.com/office/officeart/2005/8/layout/hList9"/>
    <dgm:cxn modelId="{1F1A1272-798D-2E4F-A218-931014406A77}" type="presParOf" srcId="{96C4B7D1-9C7B-7E42-97FF-B93FD48D3B31}" destId="{D2CB705C-DFCE-724B-9127-8E7F000592A8}" srcOrd="7" destOrd="0" presId="urn:microsoft.com/office/officeart/2005/8/layout/hList9"/>
    <dgm:cxn modelId="{77BFA191-1F0B-0249-ADFE-8D1DEE68F3ED}" type="presParOf" srcId="{D2CB705C-DFCE-724B-9127-8E7F000592A8}" destId="{4A877887-0D38-D14E-A603-1F740474CA25}" srcOrd="0" destOrd="0" presId="urn:microsoft.com/office/officeart/2005/8/layout/hList9"/>
    <dgm:cxn modelId="{51C92413-842D-304F-A620-01953A11823D}" type="presParOf" srcId="{D2CB705C-DFCE-724B-9127-8E7F000592A8}" destId="{C823D4BD-A501-0C49-BAA9-E1EB7992AB17}" srcOrd="1" destOrd="0" presId="urn:microsoft.com/office/officeart/2005/8/layout/hList9"/>
    <dgm:cxn modelId="{AAE7B0A4-3EF4-7243-B4DF-595D69FD0750}" type="presParOf" srcId="{05E49DA8-2B36-D849-B06D-B4F52B781B4C}" destId="{3D053BBA-C5E7-364D-91BD-CE5348CFFCB2}" srcOrd="2" destOrd="0" presId="urn:microsoft.com/office/officeart/2005/8/layout/hList9"/>
    <dgm:cxn modelId="{804B64DE-255B-2147-B8A4-5DD0BDAB887D}" type="presParOf" srcId="{05E49DA8-2B36-D849-B06D-B4F52B781B4C}" destId="{ABE9F680-841F-D246-B113-4D687098D21B}" srcOrd="3" destOrd="0" presId="urn:microsoft.com/office/officeart/2005/8/layout/hList9"/>
    <dgm:cxn modelId="{D9CB57E2-2848-BF4A-96A1-D83BBDF729FC}" type="presParOf" srcId="{05E49DA8-2B36-D849-B06D-B4F52B781B4C}" destId="{A8539CA1-9487-174D-B303-519944B3DAA2}" srcOrd="4" destOrd="0" presId="urn:microsoft.com/office/officeart/2005/8/layout/hList9"/>
    <dgm:cxn modelId="{22A01F01-FDA3-C34D-AAE0-C090A4054B03}" type="presParOf" srcId="{05E49DA8-2B36-D849-B06D-B4F52B781B4C}" destId="{952D3C9E-2B7E-1C47-B126-1546CFCAB2FF}" srcOrd="5" destOrd="0" presId="urn:microsoft.com/office/officeart/2005/8/layout/hList9"/>
    <dgm:cxn modelId="{453C5A26-4F22-6E44-8259-B43C34E63B66}" type="presParOf" srcId="{05E49DA8-2B36-D849-B06D-B4F52B781B4C}" destId="{C1355948-FADB-4248-862B-8C427D7463BF}" srcOrd="6" destOrd="0" presId="urn:microsoft.com/office/officeart/2005/8/layout/hList9"/>
    <dgm:cxn modelId="{ACD51118-2D7D-984E-9CD4-B959107B27F5}" type="presParOf" srcId="{C1355948-FADB-4248-862B-8C427D7463BF}" destId="{7DB2D904-0DE6-444F-975D-8B0336AF003A}" srcOrd="0" destOrd="0" presId="urn:microsoft.com/office/officeart/2005/8/layout/hList9"/>
    <dgm:cxn modelId="{ECA99088-E87C-AB43-8F9C-96000D9560CF}" type="presParOf" srcId="{C1355948-FADB-4248-862B-8C427D7463BF}" destId="{D33A5F0D-B1C0-7E48-A151-8C285A662501}" srcOrd="1" destOrd="0" presId="urn:microsoft.com/office/officeart/2005/8/layout/hList9"/>
    <dgm:cxn modelId="{04368770-1AC7-A649-834A-C617BD007E6C}" type="presParOf" srcId="{D33A5F0D-B1C0-7E48-A151-8C285A662501}" destId="{554B9963-D5F8-8D4C-87FD-629E6BF20BD7}" srcOrd="0" destOrd="0" presId="urn:microsoft.com/office/officeart/2005/8/layout/hList9"/>
    <dgm:cxn modelId="{0B980009-CEDD-1743-85A8-0F53EE47B19E}" type="presParOf" srcId="{D33A5F0D-B1C0-7E48-A151-8C285A662501}" destId="{06B17EA1-A88D-5F4C-92BF-E9BC08A581DE}" srcOrd="1" destOrd="0" presId="urn:microsoft.com/office/officeart/2005/8/layout/hList9"/>
    <dgm:cxn modelId="{2FC575F6-D155-654D-B4E7-C3495F84F761}" type="presParOf" srcId="{C1355948-FADB-4248-862B-8C427D7463BF}" destId="{D86A50B7-76C5-9349-A11A-25630449E474}" srcOrd="2" destOrd="0" presId="urn:microsoft.com/office/officeart/2005/8/layout/hList9"/>
    <dgm:cxn modelId="{1268A835-1E4E-3741-A77E-AA0B40811B02}" type="presParOf" srcId="{D86A50B7-76C5-9349-A11A-25630449E474}" destId="{A11B3194-2C16-884D-8944-6ED7C0ADEFF8}" srcOrd="0" destOrd="0" presId="urn:microsoft.com/office/officeart/2005/8/layout/hList9"/>
    <dgm:cxn modelId="{F5D019D5-3855-1E44-91F8-909ED4025B7F}" type="presParOf" srcId="{D86A50B7-76C5-9349-A11A-25630449E474}" destId="{6C6A5EE7-0219-B943-8EA0-2DE0BCCA0BD7}" srcOrd="1" destOrd="0" presId="urn:microsoft.com/office/officeart/2005/8/layout/hList9"/>
    <dgm:cxn modelId="{62643ACE-734F-8049-B174-0C483B9E35FC}" type="presParOf" srcId="{C1355948-FADB-4248-862B-8C427D7463BF}" destId="{E11DC605-929A-EE43-9DF3-B447CC160C8E}" srcOrd="3" destOrd="0" presId="urn:microsoft.com/office/officeart/2005/8/layout/hList9"/>
    <dgm:cxn modelId="{74081A91-CC45-5245-A8DC-3405BB6AEBBF}" type="presParOf" srcId="{E11DC605-929A-EE43-9DF3-B447CC160C8E}" destId="{0856111C-66EB-0547-BB6A-DFC1AF5E28FF}" srcOrd="0" destOrd="0" presId="urn:microsoft.com/office/officeart/2005/8/layout/hList9"/>
    <dgm:cxn modelId="{9E642DA6-152C-CD42-8BD9-8E5BDD6DC86D}" type="presParOf" srcId="{E11DC605-929A-EE43-9DF3-B447CC160C8E}" destId="{7F3F8C63-7807-D948-987C-6CD73E973251}" srcOrd="1" destOrd="0" presId="urn:microsoft.com/office/officeart/2005/8/layout/hList9"/>
    <dgm:cxn modelId="{76B131F3-1C10-734A-B670-6DC4DAF554FA}" type="presParOf" srcId="{C1355948-FADB-4248-862B-8C427D7463BF}" destId="{408F58FB-027A-DC45-B4EA-8152CAE54FBF}" srcOrd="4" destOrd="0" presId="urn:microsoft.com/office/officeart/2005/8/layout/hList9"/>
    <dgm:cxn modelId="{1776D0A4-BB26-D547-AB8D-FDAE0EBF9FAB}" type="presParOf" srcId="{408F58FB-027A-DC45-B4EA-8152CAE54FBF}" destId="{5453B762-E452-CD43-B921-90077BD6D5D1}" srcOrd="0" destOrd="0" presId="urn:microsoft.com/office/officeart/2005/8/layout/hList9"/>
    <dgm:cxn modelId="{0548D6F3-8334-0643-9A48-1AC1C60E7AF8}" type="presParOf" srcId="{408F58FB-027A-DC45-B4EA-8152CAE54FBF}" destId="{4BDFEE63-775C-A540-9A8F-E4BF3EBB882C}" srcOrd="1" destOrd="0" presId="urn:microsoft.com/office/officeart/2005/8/layout/hList9"/>
    <dgm:cxn modelId="{F43C8F3E-BA4E-F347-A8D0-D59740FFB482}" type="presParOf" srcId="{C1355948-FADB-4248-862B-8C427D7463BF}" destId="{9AFAB62A-5F90-0E46-AD5F-86A0CEA99784}" srcOrd="5" destOrd="0" presId="urn:microsoft.com/office/officeart/2005/8/layout/hList9"/>
    <dgm:cxn modelId="{C99223E0-B7BB-644E-A6AC-350B63692EF2}" type="presParOf" srcId="{9AFAB62A-5F90-0E46-AD5F-86A0CEA99784}" destId="{91F59601-487F-3748-A4D8-B0446A6B37AC}" srcOrd="0" destOrd="0" presId="urn:microsoft.com/office/officeart/2005/8/layout/hList9"/>
    <dgm:cxn modelId="{47291214-28C4-EC42-800D-C0C0ABF28F2E}" type="presParOf" srcId="{9AFAB62A-5F90-0E46-AD5F-86A0CEA99784}" destId="{DE8926BD-F98E-ED45-880E-8721DD85BC42}" srcOrd="1" destOrd="0" presId="urn:microsoft.com/office/officeart/2005/8/layout/hList9"/>
    <dgm:cxn modelId="{2EED358C-A405-0947-A856-6EE7795B4964}" type="presParOf" srcId="{05E49DA8-2B36-D849-B06D-B4F52B781B4C}" destId="{6D2CC048-367B-4D40-9F08-BEA7931E0EA3}" srcOrd="7" destOrd="0" presId="urn:microsoft.com/office/officeart/2005/8/layout/hList9"/>
    <dgm:cxn modelId="{B605B3C2-8803-6A4B-A0D8-647FF94D4072}" type="presParOf" srcId="{05E49DA8-2B36-D849-B06D-B4F52B781B4C}" destId="{EC57FC5D-CFEC-DA4D-9DB2-1A0ADBAC28F0}" srcOrd="8" destOrd="0" presId="urn:microsoft.com/office/officeart/2005/8/layout/hList9"/>
    <dgm:cxn modelId="{3F53FA77-0FBA-1A4F-88FF-6F94BDDA7970}" type="presParOf" srcId="{05E49DA8-2B36-D849-B06D-B4F52B781B4C}" destId="{E2C52A7E-2C44-0042-AE1E-B1B84DA9C4D9}" srcOrd="9" destOrd="0" presId="urn:microsoft.com/office/officeart/2005/8/layout/hList9"/>
    <dgm:cxn modelId="{BF5FF096-77DB-294A-ADC9-0E87576296BC}" type="presParOf" srcId="{05E49DA8-2B36-D849-B06D-B4F52B781B4C}" destId="{7B8CCB5E-0A78-0542-B189-0E282B295F33}" srcOrd="10" destOrd="0" presId="urn:microsoft.com/office/officeart/2005/8/layout/hList9"/>
    <dgm:cxn modelId="{89FF923A-2B89-4644-85BF-25B4860AE2DC}" type="presParOf" srcId="{05E49DA8-2B36-D849-B06D-B4F52B781B4C}" destId="{41AFD59E-673D-154C-8785-8D62241E71C1}" srcOrd="11" destOrd="0" presId="urn:microsoft.com/office/officeart/2005/8/layout/hList9"/>
    <dgm:cxn modelId="{F7A5A8B0-C3E5-9040-A826-A9FB97CC1CA9}" type="presParOf" srcId="{41AFD59E-673D-154C-8785-8D62241E71C1}" destId="{B32CB058-6F82-144D-8909-105992121F26}" srcOrd="0" destOrd="0" presId="urn:microsoft.com/office/officeart/2005/8/layout/hList9"/>
    <dgm:cxn modelId="{B07745A6-51EB-8648-BA84-9967BAAEA3BE}" type="presParOf" srcId="{41AFD59E-673D-154C-8785-8D62241E71C1}" destId="{A43407DF-5A4C-A44F-9B11-0E45C697BCE8}" srcOrd="1" destOrd="0" presId="urn:microsoft.com/office/officeart/2005/8/layout/hList9"/>
    <dgm:cxn modelId="{4179F165-F651-8C41-BDB3-BA25DC3C994E}" type="presParOf" srcId="{A43407DF-5A4C-A44F-9B11-0E45C697BCE8}" destId="{E1B6DBB2-CEAE-6D4C-97A6-19ACF91D8C31}" srcOrd="0" destOrd="0" presId="urn:microsoft.com/office/officeart/2005/8/layout/hList9"/>
    <dgm:cxn modelId="{E6EF4D28-A2C9-0649-8F66-AC181DEBADDA}" type="presParOf" srcId="{A43407DF-5A4C-A44F-9B11-0E45C697BCE8}" destId="{4FB94D7B-2BAD-0E42-A358-E003BFB81FAC}" srcOrd="1" destOrd="0" presId="urn:microsoft.com/office/officeart/2005/8/layout/hList9"/>
    <dgm:cxn modelId="{5A6E6A52-25BA-6B49-B2F5-4E881AEF160E}" type="presParOf" srcId="{41AFD59E-673D-154C-8785-8D62241E71C1}" destId="{FE8907A1-48F4-5743-BDBF-44F69746401C}" srcOrd="2" destOrd="0" presId="urn:microsoft.com/office/officeart/2005/8/layout/hList9"/>
    <dgm:cxn modelId="{80DA10FF-BAD9-A34B-B43E-718AFAD2C76E}" type="presParOf" srcId="{FE8907A1-48F4-5743-BDBF-44F69746401C}" destId="{F3A04A45-DDA1-174D-AB79-973B4EC07844}" srcOrd="0" destOrd="0" presId="urn:microsoft.com/office/officeart/2005/8/layout/hList9"/>
    <dgm:cxn modelId="{5D3D207A-CF7B-F944-8EF5-D5103FE14E97}" type="presParOf" srcId="{FE8907A1-48F4-5743-BDBF-44F69746401C}" destId="{6BABDC88-6942-124E-90B9-E4737F691C2C}" srcOrd="1" destOrd="0" presId="urn:microsoft.com/office/officeart/2005/8/layout/hList9"/>
    <dgm:cxn modelId="{5954D57D-C667-D748-98D1-84E1ECB38DD3}" type="presParOf" srcId="{41AFD59E-673D-154C-8785-8D62241E71C1}" destId="{12C6D0CB-2D84-D34D-AF1B-0061BA0317D2}" srcOrd="3" destOrd="0" presId="urn:microsoft.com/office/officeart/2005/8/layout/hList9"/>
    <dgm:cxn modelId="{81FCB06E-DB2A-DC4C-9400-D3FC116588C5}" type="presParOf" srcId="{12C6D0CB-2D84-D34D-AF1B-0061BA0317D2}" destId="{55D74A3B-780C-0543-A633-AAFF39EA9DD9}" srcOrd="0" destOrd="0" presId="urn:microsoft.com/office/officeart/2005/8/layout/hList9"/>
    <dgm:cxn modelId="{6D09EECF-6B2F-0342-B122-953E7F9EE34B}" type="presParOf" srcId="{12C6D0CB-2D84-D34D-AF1B-0061BA0317D2}" destId="{5034CC61-C520-7742-854F-40F853237359}" srcOrd="1" destOrd="0" presId="urn:microsoft.com/office/officeart/2005/8/layout/hList9"/>
    <dgm:cxn modelId="{C8377C0F-4432-1F49-A7F1-8FBE2F4D762C}" type="presParOf" srcId="{41AFD59E-673D-154C-8785-8D62241E71C1}" destId="{A872195D-339E-BE4A-8C7B-AD23C6594CAD}" srcOrd="4" destOrd="0" presId="urn:microsoft.com/office/officeart/2005/8/layout/hList9"/>
    <dgm:cxn modelId="{A1B332F3-825D-1542-B5C1-320A9BB34E78}" type="presParOf" srcId="{A872195D-339E-BE4A-8C7B-AD23C6594CAD}" destId="{E2C0FEE9-9815-584F-8F4D-908C1017C828}" srcOrd="0" destOrd="0" presId="urn:microsoft.com/office/officeart/2005/8/layout/hList9"/>
    <dgm:cxn modelId="{CFAD3A5C-CCD5-9C42-B16F-D8D00AD96AF5}" type="presParOf" srcId="{A872195D-339E-BE4A-8C7B-AD23C6594CAD}" destId="{DB79D668-4107-F845-8E2B-53B35A44E30A}" srcOrd="1" destOrd="0" presId="urn:microsoft.com/office/officeart/2005/8/layout/hList9"/>
    <dgm:cxn modelId="{32D4FA58-F5F6-3444-BA06-36EC695E7D1F}" type="presParOf" srcId="{05E49DA8-2B36-D849-B06D-B4F52B781B4C}" destId="{10523700-9752-4E4D-9008-A6D1CAFC213E}" srcOrd="12" destOrd="0" presId="urn:microsoft.com/office/officeart/2005/8/layout/hList9"/>
    <dgm:cxn modelId="{72E16D5E-2C47-4C49-AA1C-F68E8955C854}" type="presParOf" srcId="{05E49DA8-2B36-D849-B06D-B4F52B781B4C}" destId="{D5137CB5-D9CB-A143-AF56-47730F44ED41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082F2C-9541-C64C-8853-4DD22C6573D6}" type="doc">
      <dgm:prSet loTypeId="urn:microsoft.com/office/officeart/2005/8/layout/hList9" loCatId="list" qsTypeId="urn:microsoft.com/office/officeart/2005/8/quickstyle/simple4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09BBE1BE-4822-CB47-828E-2BC293B57B75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Other Possibilities</a:t>
          </a:r>
          <a:endParaRPr lang="en-US" sz="1400" dirty="0">
            <a:solidFill>
              <a:srgbClr val="000000"/>
            </a:solidFill>
          </a:endParaRPr>
        </a:p>
      </dgm:t>
    </dgm:pt>
    <dgm:pt modelId="{2DD96D56-86E7-6649-8A5B-EBC36224AADD}" type="parTrans" cxnId="{17FDA338-5257-BF43-B318-64AA0C1B10E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F16BE95-193C-9F4C-9C98-7BFB4D857951}" type="sibTrans" cxnId="{17FDA338-5257-BF43-B318-64AA0C1B10E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6D9E953-8F67-A748-8FFE-61B09A4F103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Aquarium</a:t>
          </a:r>
          <a:endParaRPr lang="en-US" dirty="0">
            <a:solidFill>
              <a:srgbClr val="000000"/>
            </a:solidFill>
          </a:endParaRPr>
        </a:p>
      </dgm:t>
    </dgm:pt>
    <dgm:pt modelId="{B64703B7-42EE-BD49-B625-0DD24651E5A0}" type="parTrans" cxnId="{980E8A0C-ADF5-4F4D-99F2-B2C295E05CA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0484B69-5B88-F848-BBB5-3C5AC2EC4323}" type="sibTrans" cxnId="{980E8A0C-ADF5-4F4D-99F2-B2C295E05CA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EB91FE1-8A74-5744-90E7-836DA55C148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Zoos</a:t>
          </a:r>
        </a:p>
      </dgm:t>
    </dgm:pt>
    <dgm:pt modelId="{7F74B436-F90F-1F47-991C-AC427BC9CA11}" type="parTrans" cxnId="{19879361-28FC-E34A-B1E7-2CB3A5B0B39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2C8AF0-9B7E-7746-963A-F59B73AA69CC}" type="sibTrans" cxnId="{19879361-28FC-E34A-B1E7-2CB3A5B0B39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F6494A7-86E9-704E-B2A4-890D2651BCEA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Writing</a:t>
          </a:r>
          <a:endParaRPr lang="en-US" sz="1400" dirty="0">
            <a:solidFill>
              <a:srgbClr val="000000"/>
            </a:solidFill>
          </a:endParaRPr>
        </a:p>
      </dgm:t>
    </dgm:pt>
    <dgm:pt modelId="{C8CD7DEA-88EF-A948-8C4A-2D6DDF0E0E95}" type="parTrans" cxnId="{1C57B027-B5DD-5B4B-98E1-489F87CDD5B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BDF7EAB-D278-8146-9546-026A920A27F2}" type="sibTrans" cxnId="{1C57B027-B5DD-5B4B-98E1-489F87CDD5B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2AA7ED4-08B1-8346-A32F-0125813C199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General Scientific Publications</a:t>
          </a:r>
          <a:endParaRPr lang="en-US" dirty="0">
            <a:solidFill>
              <a:srgbClr val="000000"/>
            </a:solidFill>
          </a:endParaRPr>
        </a:p>
      </dgm:t>
    </dgm:pt>
    <dgm:pt modelId="{C0BB0E58-F0AA-E247-8AEC-D81FF3CAE516}" type="parTrans" cxnId="{EFE0CF70-5D90-3843-85E6-A51EA8676B8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794BA0A-3DC8-B040-93C7-B852A726562D}" type="sibTrans" cxnId="{EFE0CF70-5D90-3843-85E6-A51EA8676B8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C355EEF-CAB5-3A48-8B93-01A9542E84B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Patent Law</a:t>
          </a:r>
        </a:p>
      </dgm:t>
    </dgm:pt>
    <dgm:pt modelId="{B70310AF-F32B-E648-B3E0-25EFCE84B149}" type="parTrans" cxnId="{2514B791-2F5E-8044-85B8-B38BF7C21790}">
      <dgm:prSet/>
      <dgm:spPr/>
      <dgm:t>
        <a:bodyPr/>
        <a:lstStyle/>
        <a:p>
          <a:endParaRPr lang="en-US"/>
        </a:p>
      </dgm:t>
    </dgm:pt>
    <dgm:pt modelId="{9492D9EB-761D-7945-82AB-7D770ABE8DAA}" type="sibTrans" cxnId="{2514B791-2F5E-8044-85B8-B38BF7C21790}">
      <dgm:prSet/>
      <dgm:spPr/>
      <dgm:t>
        <a:bodyPr/>
        <a:lstStyle/>
        <a:p>
          <a:endParaRPr lang="en-US"/>
        </a:p>
      </dgm:t>
    </dgm:pt>
    <dgm:pt modelId="{460C691D-3177-2C47-9FE9-5F023FB1811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Wildlife Management</a:t>
          </a:r>
        </a:p>
      </dgm:t>
    </dgm:pt>
    <dgm:pt modelId="{EF6D68E9-686D-964E-B52F-788724D37037}" type="parTrans" cxnId="{66373709-A8B3-D443-B9E2-8E0212AF66F0}">
      <dgm:prSet/>
      <dgm:spPr/>
      <dgm:t>
        <a:bodyPr/>
        <a:lstStyle/>
        <a:p>
          <a:endParaRPr lang="en-US"/>
        </a:p>
      </dgm:t>
    </dgm:pt>
    <dgm:pt modelId="{08B16B93-527A-1A48-963E-4C0E0C538039}" type="sibTrans" cxnId="{66373709-A8B3-D443-B9E2-8E0212AF66F0}">
      <dgm:prSet/>
      <dgm:spPr/>
      <dgm:t>
        <a:bodyPr/>
        <a:lstStyle/>
        <a:p>
          <a:endParaRPr lang="en-US"/>
        </a:p>
      </dgm:t>
    </dgm:pt>
    <dgm:pt modelId="{D3666C35-D389-3B45-B482-C6D198C5B8D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Drug Companies</a:t>
          </a:r>
        </a:p>
      </dgm:t>
    </dgm:pt>
    <dgm:pt modelId="{B99CB865-0ED8-2D44-B07D-2192D884CBE8}" type="parTrans" cxnId="{8D29F570-8BC0-9640-B776-C1E593D51F7A}">
      <dgm:prSet/>
      <dgm:spPr/>
      <dgm:t>
        <a:bodyPr/>
        <a:lstStyle/>
        <a:p>
          <a:endParaRPr lang="en-US"/>
        </a:p>
      </dgm:t>
    </dgm:pt>
    <dgm:pt modelId="{107616FC-504C-EE4D-B59F-C0CA5006F704}" type="sibTrans" cxnId="{8D29F570-8BC0-9640-B776-C1E593D51F7A}">
      <dgm:prSet/>
      <dgm:spPr/>
      <dgm:t>
        <a:bodyPr/>
        <a:lstStyle/>
        <a:p>
          <a:endParaRPr lang="en-US"/>
        </a:p>
      </dgm:t>
    </dgm:pt>
    <dgm:pt modelId="{F5C507C3-4DCC-7246-807C-9DFE9A6717D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Government Offices</a:t>
          </a:r>
        </a:p>
      </dgm:t>
    </dgm:pt>
    <dgm:pt modelId="{ABC98427-C21D-9C42-8A9E-D1849C7B9157}" type="parTrans" cxnId="{98D1FFCA-E311-4646-AAD7-E6E2B3C784FC}">
      <dgm:prSet/>
      <dgm:spPr/>
      <dgm:t>
        <a:bodyPr/>
        <a:lstStyle/>
        <a:p>
          <a:endParaRPr lang="en-US"/>
        </a:p>
      </dgm:t>
    </dgm:pt>
    <dgm:pt modelId="{3C01CFCA-FF89-A942-9766-4207E4225250}" type="sibTrans" cxnId="{98D1FFCA-E311-4646-AAD7-E6E2B3C784FC}">
      <dgm:prSet/>
      <dgm:spPr/>
      <dgm:t>
        <a:bodyPr/>
        <a:lstStyle/>
        <a:p>
          <a:endParaRPr lang="en-US"/>
        </a:p>
      </dgm:t>
    </dgm:pt>
    <dgm:pt modelId="{FBEB46DD-B5AA-DD44-8509-A3A165EE6CD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Journal Editor</a:t>
          </a:r>
        </a:p>
      </dgm:t>
    </dgm:pt>
    <dgm:pt modelId="{DDDD4B2D-94AC-2C43-9F9F-2C0C14FC7EF2}" type="parTrans" cxnId="{2460D59D-BF7A-9143-B148-F17CD7DF25FB}">
      <dgm:prSet/>
      <dgm:spPr/>
      <dgm:t>
        <a:bodyPr/>
        <a:lstStyle/>
        <a:p>
          <a:endParaRPr lang="en-US"/>
        </a:p>
      </dgm:t>
    </dgm:pt>
    <dgm:pt modelId="{C615C760-0FD9-9B49-ABFF-EE2B128B0E85}" type="sibTrans" cxnId="{2460D59D-BF7A-9143-B148-F17CD7DF25FB}">
      <dgm:prSet/>
      <dgm:spPr/>
      <dgm:t>
        <a:bodyPr/>
        <a:lstStyle/>
        <a:p>
          <a:endParaRPr lang="en-US"/>
        </a:p>
      </dgm:t>
    </dgm:pt>
    <dgm:pt modelId="{1E1AB3E2-ADD8-8846-BD35-9DB46426F22F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Sales</a:t>
          </a:r>
        </a:p>
      </dgm:t>
    </dgm:pt>
    <dgm:pt modelId="{C9BE8E5E-9D0F-1F47-A3BE-5B8496C603EE}" type="parTrans" cxnId="{B32CEBC4-22F8-AF44-A35E-24F12E46FBF1}">
      <dgm:prSet/>
      <dgm:spPr/>
      <dgm:t>
        <a:bodyPr/>
        <a:lstStyle/>
        <a:p>
          <a:endParaRPr lang="en-US"/>
        </a:p>
      </dgm:t>
    </dgm:pt>
    <dgm:pt modelId="{A3DE3F59-DC7C-1344-BCA5-E9C99D51C938}" type="sibTrans" cxnId="{B32CEBC4-22F8-AF44-A35E-24F12E46FBF1}">
      <dgm:prSet/>
      <dgm:spPr/>
      <dgm:t>
        <a:bodyPr/>
        <a:lstStyle/>
        <a:p>
          <a:endParaRPr lang="en-US"/>
        </a:p>
      </dgm:t>
    </dgm:pt>
    <dgm:pt modelId="{27CB2CAA-5E54-184D-BF89-02E5BB9241C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Scientific Products</a:t>
          </a:r>
        </a:p>
      </dgm:t>
    </dgm:pt>
    <dgm:pt modelId="{F79217AF-73BA-C440-B612-6F5C9FA8A186}" type="parTrans" cxnId="{AD1696F9-6AA8-EF4C-B496-062ECE3911DF}">
      <dgm:prSet/>
      <dgm:spPr/>
      <dgm:t>
        <a:bodyPr/>
        <a:lstStyle/>
        <a:p>
          <a:endParaRPr lang="en-US"/>
        </a:p>
      </dgm:t>
    </dgm:pt>
    <dgm:pt modelId="{8403ECBA-2265-B643-878D-6B4CD0C13879}" type="sibTrans" cxnId="{AD1696F9-6AA8-EF4C-B496-062ECE3911DF}">
      <dgm:prSet/>
      <dgm:spPr/>
      <dgm:t>
        <a:bodyPr/>
        <a:lstStyle/>
        <a:p>
          <a:endParaRPr lang="en-US"/>
        </a:p>
      </dgm:t>
    </dgm:pt>
    <dgm:pt modelId="{8BEEA3BB-D7A7-1E48-AD4A-8CE5A6CD591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Drug Companies	</a:t>
          </a:r>
        </a:p>
      </dgm:t>
    </dgm:pt>
    <dgm:pt modelId="{981A28ED-1E08-DE43-9A2D-F17427D48E2E}" type="parTrans" cxnId="{40643E70-3EB1-804B-B232-6C29181BC3A2}">
      <dgm:prSet/>
      <dgm:spPr/>
      <dgm:t>
        <a:bodyPr/>
        <a:lstStyle/>
        <a:p>
          <a:endParaRPr lang="en-US"/>
        </a:p>
      </dgm:t>
    </dgm:pt>
    <dgm:pt modelId="{05343808-66E4-6546-87A3-F63DDE021523}" type="sibTrans" cxnId="{40643E70-3EB1-804B-B232-6C29181BC3A2}">
      <dgm:prSet/>
      <dgm:spPr/>
      <dgm:t>
        <a:bodyPr/>
        <a:lstStyle/>
        <a:p>
          <a:endParaRPr lang="en-US"/>
        </a:p>
      </dgm:t>
    </dgm:pt>
    <dgm:pt modelId="{A8D65E5B-1ECC-6848-A5C0-191FAD53E99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Large Equipment</a:t>
          </a:r>
        </a:p>
      </dgm:t>
    </dgm:pt>
    <dgm:pt modelId="{85AA9FC5-F0D4-8F45-B866-1C435A8D8592}" type="parTrans" cxnId="{C44EE918-FCB2-7E41-8C65-26ADF5BDC89E}">
      <dgm:prSet/>
      <dgm:spPr/>
      <dgm:t>
        <a:bodyPr/>
        <a:lstStyle/>
        <a:p>
          <a:endParaRPr lang="en-US"/>
        </a:p>
      </dgm:t>
    </dgm:pt>
    <dgm:pt modelId="{8636AA14-BDA9-D245-810A-A015E9B90036}" type="sibTrans" cxnId="{C44EE918-FCB2-7E41-8C65-26ADF5BDC89E}">
      <dgm:prSet/>
      <dgm:spPr/>
      <dgm:t>
        <a:bodyPr/>
        <a:lstStyle/>
        <a:p>
          <a:endParaRPr lang="en-US"/>
        </a:p>
      </dgm:t>
    </dgm:pt>
    <dgm:pt modelId="{F3608D5E-AC57-A34E-95F1-D6E718EFCB3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Grant Officers</a:t>
          </a:r>
        </a:p>
      </dgm:t>
    </dgm:pt>
    <dgm:pt modelId="{22ABFE5C-736B-C14D-996A-90ECAD510E59}" type="parTrans" cxnId="{0702759C-DA56-BC40-A440-F4D6BFF33394}">
      <dgm:prSet/>
      <dgm:spPr/>
      <dgm:t>
        <a:bodyPr/>
        <a:lstStyle/>
        <a:p>
          <a:endParaRPr lang="en-US"/>
        </a:p>
      </dgm:t>
    </dgm:pt>
    <dgm:pt modelId="{CBF49B61-6889-2645-9C22-F78252BCB9C0}" type="sibTrans" cxnId="{0702759C-DA56-BC40-A440-F4D6BFF33394}">
      <dgm:prSet/>
      <dgm:spPr/>
      <dgm:t>
        <a:bodyPr/>
        <a:lstStyle/>
        <a:p>
          <a:endParaRPr lang="en-US"/>
        </a:p>
      </dgm:t>
    </dgm:pt>
    <dgm:pt modelId="{32140F7A-94ED-6647-944A-D68FB509013C}">
      <dgm:prSet/>
      <dgm:spPr/>
      <dgm:t>
        <a:bodyPr/>
        <a:lstStyle/>
        <a:p>
          <a:r>
            <a:rPr lang="en-US" dirty="0" smtClean="0"/>
            <a:t>Genetic Councilor</a:t>
          </a:r>
          <a:endParaRPr lang="en-US" dirty="0"/>
        </a:p>
      </dgm:t>
    </dgm:pt>
    <dgm:pt modelId="{6A9C33A1-B1A1-D340-BAB7-BB5B8C952EE2}" type="parTrans" cxnId="{25639681-0490-A543-8D6C-D50635E7D31F}">
      <dgm:prSet/>
      <dgm:spPr/>
      <dgm:t>
        <a:bodyPr/>
        <a:lstStyle/>
        <a:p>
          <a:endParaRPr lang="en-US"/>
        </a:p>
      </dgm:t>
    </dgm:pt>
    <dgm:pt modelId="{3ED721F0-C647-C34C-A4EB-4D7686E6F819}" type="sibTrans" cxnId="{25639681-0490-A543-8D6C-D50635E7D31F}">
      <dgm:prSet/>
      <dgm:spPr/>
      <dgm:t>
        <a:bodyPr/>
        <a:lstStyle/>
        <a:p>
          <a:endParaRPr lang="en-US"/>
        </a:p>
      </dgm:t>
    </dgm:pt>
    <dgm:pt modelId="{F436787A-BD38-4C41-A619-2F8104796727}">
      <dgm:prSet/>
      <dgm:spPr/>
      <dgm:t>
        <a:bodyPr/>
        <a:lstStyle/>
        <a:p>
          <a:r>
            <a:rPr lang="en-US" dirty="0" smtClean="0"/>
            <a:t>Investor</a:t>
          </a:r>
          <a:endParaRPr lang="en-US" dirty="0"/>
        </a:p>
      </dgm:t>
    </dgm:pt>
    <dgm:pt modelId="{5989BBA9-5A43-EA4D-AB69-AE8C92C6B563}" type="parTrans" cxnId="{D3D20435-31E5-AA4B-B2C2-23F55EC045A6}">
      <dgm:prSet/>
      <dgm:spPr/>
      <dgm:t>
        <a:bodyPr/>
        <a:lstStyle/>
        <a:p>
          <a:endParaRPr lang="en-US"/>
        </a:p>
      </dgm:t>
    </dgm:pt>
    <dgm:pt modelId="{05EC80B6-A482-B348-A351-51ECA7B16FDF}" type="sibTrans" cxnId="{D3D20435-31E5-AA4B-B2C2-23F55EC045A6}">
      <dgm:prSet/>
      <dgm:spPr/>
      <dgm:t>
        <a:bodyPr/>
        <a:lstStyle/>
        <a:p>
          <a:endParaRPr lang="en-US"/>
        </a:p>
      </dgm:t>
    </dgm:pt>
    <dgm:pt modelId="{05E49DA8-2B36-D849-B06D-B4F52B781B4C}" type="pres">
      <dgm:prSet presAssocID="{11082F2C-9541-C64C-8853-4DD22C6573D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B48A231-7001-1F42-AAF6-242B3A8C9483}" type="pres">
      <dgm:prSet presAssocID="{09BBE1BE-4822-CB47-828E-2BC293B57B75}" presName="posSpace" presStyleCnt="0"/>
      <dgm:spPr/>
    </dgm:pt>
    <dgm:pt modelId="{96C4B7D1-9C7B-7E42-97FF-B93FD48D3B31}" type="pres">
      <dgm:prSet presAssocID="{09BBE1BE-4822-CB47-828E-2BC293B57B75}" presName="vertFlow" presStyleCnt="0"/>
      <dgm:spPr/>
    </dgm:pt>
    <dgm:pt modelId="{9BAF049D-4821-7442-BC4C-FF04D5FCCFC6}" type="pres">
      <dgm:prSet presAssocID="{09BBE1BE-4822-CB47-828E-2BC293B57B75}" presName="topSpace" presStyleCnt="0"/>
      <dgm:spPr/>
    </dgm:pt>
    <dgm:pt modelId="{F2B28769-8CDB-1C43-919E-8AF8FCBEE086}" type="pres">
      <dgm:prSet presAssocID="{09BBE1BE-4822-CB47-828E-2BC293B57B75}" presName="firstComp" presStyleCnt="0"/>
      <dgm:spPr/>
    </dgm:pt>
    <dgm:pt modelId="{79F27B1E-8630-0743-A82C-F1FF9287C098}" type="pres">
      <dgm:prSet presAssocID="{09BBE1BE-4822-CB47-828E-2BC293B57B75}" presName="firstChild" presStyleLbl="bgAccFollowNode1" presStyleIdx="0" presStyleCnt="14"/>
      <dgm:spPr/>
      <dgm:t>
        <a:bodyPr/>
        <a:lstStyle/>
        <a:p>
          <a:endParaRPr lang="en-US"/>
        </a:p>
      </dgm:t>
    </dgm:pt>
    <dgm:pt modelId="{FEE7E502-51BB-8441-8678-9C3F41E873BB}" type="pres">
      <dgm:prSet presAssocID="{09BBE1BE-4822-CB47-828E-2BC293B57B75}" presName="firstChildTx" presStyleLbl="bgAccFollow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F7013-5EDA-4D4B-9275-1F47CCE249C0}" type="pres">
      <dgm:prSet presAssocID="{AEB91FE1-8A74-5744-90E7-836DA55C148C}" presName="comp" presStyleCnt="0"/>
      <dgm:spPr/>
    </dgm:pt>
    <dgm:pt modelId="{58447F70-FA3B-E045-9897-B3982A1CC41A}" type="pres">
      <dgm:prSet presAssocID="{AEB91FE1-8A74-5744-90E7-836DA55C148C}" presName="child" presStyleLbl="bgAccFollowNode1" presStyleIdx="1" presStyleCnt="14"/>
      <dgm:spPr/>
      <dgm:t>
        <a:bodyPr/>
        <a:lstStyle/>
        <a:p>
          <a:endParaRPr lang="en-US"/>
        </a:p>
      </dgm:t>
    </dgm:pt>
    <dgm:pt modelId="{D68C44D7-F699-2D4C-B491-1685F7ED62B4}" type="pres">
      <dgm:prSet presAssocID="{AEB91FE1-8A74-5744-90E7-836DA55C148C}" presName="childTx" presStyleLbl="bgAccFollow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E0F72-506C-2C4A-B731-C8B6EA8327DF}" type="pres">
      <dgm:prSet presAssocID="{9C355EEF-CAB5-3A48-8B93-01A9542E84B8}" presName="comp" presStyleCnt="0"/>
      <dgm:spPr/>
    </dgm:pt>
    <dgm:pt modelId="{BF089533-0892-7E4C-8E3A-620D77B10FFC}" type="pres">
      <dgm:prSet presAssocID="{9C355EEF-CAB5-3A48-8B93-01A9542E84B8}" presName="child" presStyleLbl="bgAccFollowNode1" presStyleIdx="2" presStyleCnt="14"/>
      <dgm:spPr/>
      <dgm:t>
        <a:bodyPr/>
        <a:lstStyle/>
        <a:p>
          <a:endParaRPr lang="en-US"/>
        </a:p>
      </dgm:t>
    </dgm:pt>
    <dgm:pt modelId="{35764775-43C4-5744-8E2F-E783D7FE137E}" type="pres">
      <dgm:prSet presAssocID="{9C355EEF-CAB5-3A48-8B93-01A9542E84B8}" presName="childTx" presStyleLbl="bgAccFollow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2B1A7-C53A-0245-B7AA-2C5F83599B7F}" type="pres">
      <dgm:prSet presAssocID="{460C691D-3177-2C47-9FE9-5F023FB18119}" presName="comp" presStyleCnt="0"/>
      <dgm:spPr/>
    </dgm:pt>
    <dgm:pt modelId="{50D94A00-8E1B-4642-B7A5-6D3024965CDE}" type="pres">
      <dgm:prSet presAssocID="{460C691D-3177-2C47-9FE9-5F023FB18119}" presName="child" presStyleLbl="bgAccFollowNode1" presStyleIdx="3" presStyleCnt="14"/>
      <dgm:spPr/>
      <dgm:t>
        <a:bodyPr/>
        <a:lstStyle/>
        <a:p>
          <a:endParaRPr lang="en-US"/>
        </a:p>
      </dgm:t>
    </dgm:pt>
    <dgm:pt modelId="{EAB19B18-2FC6-2747-BDB6-A0C1F30F979E}" type="pres">
      <dgm:prSet presAssocID="{460C691D-3177-2C47-9FE9-5F023FB18119}" presName="childTx" presStyleLbl="bgAccFollow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05468-ECCE-0A46-A6A2-AEE75CC14099}" type="pres">
      <dgm:prSet presAssocID="{32140F7A-94ED-6647-944A-D68FB509013C}" presName="comp" presStyleCnt="0"/>
      <dgm:spPr/>
    </dgm:pt>
    <dgm:pt modelId="{4F9B823C-0342-3D4D-8CD7-41495D0DF03D}" type="pres">
      <dgm:prSet presAssocID="{32140F7A-94ED-6647-944A-D68FB509013C}" presName="child" presStyleLbl="bgAccFollowNode1" presStyleIdx="4" presStyleCnt="14"/>
      <dgm:spPr/>
      <dgm:t>
        <a:bodyPr/>
        <a:lstStyle/>
        <a:p>
          <a:endParaRPr lang="en-US"/>
        </a:p>
      </dgm:t>
    </dgm:pt>
    <dgm:pt modelId="{7CEBF5CB-9688-844A-A57F-461F796679FB}" type="pres">
      <dgm:prSet presAssocID="{32140F7A-94ED-6647-944A-D68FB509013C}" presName="childTx" presStyleLbl="bgAccFollow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5C828-7670-FB4A-951F-63FF915429F2}" type="pres">
      <dgm:prSet presAssocID="{F436787A-BD38-4C41-A619-2F8104796727}" presName="comp" presStyleCnt="0"/>
      <dgm:spPr/>
    </dgm:pt>
    <dgm:pt modelId="{05C77E01-AE24-EC4F-B7BB-D061863ED590}" type="pres">
      <dgm:prSet presAssocID="{F436787A-BD38-4C41-A619-2F8104796727}" presName="child" presStyleLbl="bgAccFollowNode1" presStyleIdx="5" presStyleCnt="14"/>
      <dgm:spPr/>
      <dgm:t>
        <a:bodyPr/>
        <a:lstStyle/>
        <a:p>
          <a:endParaRPr lang="en-US"/>
        </a:p>
      </dgm:t>
    </dgm:pt>
    <dgm:pt modelId="{CD7AB2BA-9DCD-B34A-BB61-1C90B1AF85AF}" type="pres">
      <dgm:prSet presAssocID="{F436787A-BD38-4C41-A619-2F8104796727}" presName="childTx" presStyleLbl="bgAccFollow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53BBA-C5E7-364D-91BD-CE5348CFFCB2}" type="pres">
      <dgm:prSet presAssocID="{09BBE1BE-4822-CB47-828E-2BC293B57B75}" presName="negSpace" presStyleCnt="0"/>
      <dgm:spPr/>
    </dgm:pt>
    <dgm:pt modelId="{ABE9F680-841F-D246-B113-4D687098D21B}" type="pres">
      <dgm:prSet presAssocID="{09BBE1BE-4822-CB47-828E-2BC293B57B75}" presName="circle" presStyleLbl="node1" presStyleIdx="0" presStyleCnt="3" custScaleX="191013" custScaleY="177447" custLinFactNeighborX="-68354" custLinFactNeighborY="-190"/>
      <dgm:spPr/>
      <dgm:t>
        <a:bodyPr/>
        <a:lstStyle/>
        <a:p>
          <a:endParaRPr lang="en-US"/>
        </a:p>
      </dgm:t>
    </dgm:pt>
    <dgm:pt modelId="{A8539CA1-9487-174D-B303-519944B3DAA2}" type="pres">
      <dgm:prSet presAssocID="{5F16BE95-193C-9F4C-9C98-7BFB4D857951}" presName="transSpace" presStyleCnt="0"/>
      <dgm:spPr/>
    </dgm:pt>
    <dgm:pt modelId="{952D3C9E-2B7E-1C47-B126-1546CFCAB2FF}" type="pres">
      <dgm:prSet presAssocID="{8F6494A7-86E9-704E-B2A4-890D2651BCEA}" presName="posSpace" presStyleCnt="0"/>
      <dgm:spPr/>
    </dgm:pt>
    <dgm:pt modelId="{C1355948-FADB-4248-862B-8C427D7463BF}" type="pres">
      <dgm:prSet presAssocID="{8F6494A7-86E9-704E-B2A4-890D2651BCEA}" presName="vertFlow" presStyleCnt="0"/>
      <dgm:spPr/>
    </dgm:pt>
    <dgm:pt modelId="{7DB2D904-0DE6-444F-975D-8B0336AF003A}" type="pres">
      <dgm:prSet presAssocID="{8F6494A7-86E9-704E-B2A4-890D2651BCEA}" presName="topSpace" presStyleCnt="0"/>
      <dgm:spPr/>
    </dgm:pt>
    <dgm:pt modelId="{D33A5F0D-B1C0-7E48-A151-8C285A662501}" type="pres">
      <dgm:prSet presAssocID="{8F6494A7-86E9-704E-B2A4-890D2651BCEA}" presName="firstComp" presStyleCnt="0"/>
      <dgm:spPr/>
    </dgm:pt>
    <dgm:pt modelId="{554B9963-D5F8-8D4C-87FD-629E6BF20BD7}" type="pres">
      <dgm:prSet presAssocID="{8F6494A7-86E9-704E-B2A4-890D2651BCEA}" presName="firstChild" presStyleLbl="bgAccFollowNode1" presStyleIdx="6" presStyleCnt="14"/>
      <dgm:spPr/>
      <dgm:t>
        <a:bodyPr/>
        <a:lstStyle/>
        <a:p>
          <a:endParaRPr lang="en-US"/>
        </a:p>
      </dgm:t>
    </dgm:pt>
    <dgm:pt modelId="{06B17EA1-A88D-5F4C-92BF-E9BC08A581DE}" type="pres">
      <dgm:prSet presAssocID="{8F6494A7-86E9-704E-B2A4-890D2651BCEA}" presName="firstChildTx" presStyleLbl="bgAccFollow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A50B7-76C5-9349-A11A-25630449E474}" type="pres">
      <dgm:prSet presAssocID="{D3666C35-D389-3B45-B482-C6D198C5B8D6}" presName="comp" presStyleCnt="0"/>
      <dgm:spPr/>
    </dgm:pt>
    <dgm:pt modelId="{A11B3194-2C16-884D-8944-6ED7C0ADEFF8}" type="pres">
      <dgm:prSet presAssocID="{D3666C35-D389-3B45-B482-C6D198C5B8D6}" presName="child" presStyleLbl="bgAccFollowNode1" presStyleIdx="7" presStyleCnt="14"/>
      <dgm:spPr/>
      <dgm:t>
        <a:bodyPr/>
        <a:lstStyle/>
        <a:p>
          <a:endParaRPr lang="en-US"/>
        </a:p>
      </dgm:t>
    </dgm:pt>
    <dgm:pt modelId="{6C6A5EE7-0219-B943-8EA0-2DE0BCCA0BD7}" type="pres">
      <dgm:prSet presAssocID="{D3666C35-D389-3B45-B482-C6D198C5B8D6}" presName="childTx" presStyleLbl="bgAccFollow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DC605-929A-EE43-9DF3-B447CC160C8E}" type="pres">
      <dgm:prSet presAssocID="{F5C507C3-4DCC-7246-807C-9DFE9A6717DD}" presName="comp" presStyleCnt="0"/>
      <dgm:spPr/>
    </dgm:pt>
    <dgm:pt modelId="{0856111C-66EB-0547-BB6A-DFC1AF5E28FF}" type="pres">
      <dgm:prSet presAssocID="{F5C507C3-4DCC-7246-807C-9DFE9A6717DD}" presName="child" presStyleLbl="bgAccFollowNode1" presStyleIdx="8" presStyleCnt="14"/>
      <dgm:spPr/>
      <dgm:t>
        <a:bodyPr/>
        <a:lstStyle/>
        <a:p>
          <a:endParaRPr lang="en-US"/>
        </a:p>
      </dgm:t>
    </dgm:pt>
    <dgm:pt modelId="{7F3F8C63-7807-D948-987C-6CD73E973251}" type="pres">
      <dgm:prSet presAssocID="{F5C507C3-4DCC-7246-807C-9DFE9A6717DD}" presName="childTx" presStyleLbl="bgAccFollow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F58FB-027A-DC45-B4EA-8152CAE54FBF}" type="pres">
      <dgm:prSet presAssocID="{FBEB46DD-B5AA-DD44-8509-A3A165EE6CDD}" presName="comp" presStyleCnt="0"/>
      <dgm:spPr/>
    </dgm:pt>
    <dgm:pt modelId="{5453B762-E452-CD43-B921-90077BD6D5D1}" type="pres">
      <dgm:prSet presAssocID="{FBEB46DD-B5AA-DD44-8509-A3A165EE6CDD}" presName="child" presStyleLbl="bgAccFollowNode1" presStyleIdx="9" presStyleCnt="14"/>
      <dgm:spPr/>
      <dgm:t>
        <a:bodyPr/>
        <a:lstStyle/>
        <a:p>
          <a:endParaRPr lang="en-US"/>
        </a:p>
      </dgm:t>
    </dgm:pt>
    <dgm:pt modelId="{4BDFEE63-775C-A540-9A8F-E4BF3EBB882C}" type="pres">
      <dgm:prSet presAssocID="{FBEB46DD-B5AA-DD44-8509-A3A165EE6CDD}" presName="childTx" presStyleLbl="bgAccFollow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3ACF6-335B-944B-AD19-794C8BD2070F}" type="pres">
      <dgm:prSet presAssocID="{F3608D5E-AC57-A34E-95F1-D6E718EFCB38}" presName="comp" presStyleCnt="0"/>
      <dgm:spPr/>
    </dgm:pt>
    <dgm:pt modelId="{ABC85B8C-C52F-4A4C-AB58-98AA4B0E6E34}" type="pres">
      <dgm:prSet presAssocID="{F3608D5E-AC57-A34E-95F1-D6E718EFCB38}" presName="child" presStyleLbl="bgAccFollowNode1" presStyleIdx="10" presStyleCnt="14"/>
      <dgm:spPr/>
      <dgm:t>
        <a:bodyPr/>
        <a:lstStyle/>
        <a:p>
          <a:endParaRPr lang="en-US"/>
        </a:p>
      </dgm:t>
    </dgm:pt>
    <dgm:pt modelId="{6866BE64-346D-6649-8390-DF9804A8BFF3}" type="pres">
      <dgm:prSet presAssocID="{F3608D5E-AC57-A34E-95F1-D6E718EFCB38}" presName="childTx" presStyleLbl="bgAccFollow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CC048-367B-4D40-9F08-BEA7931E0EA3}" type="pres">
      <dgm:prSet presAssocID="{8F6494A7-86E9-704E-B2A4-890D2651BCEA}" presName="negSpace" presStyleCnt="0"/>
      <dgm:spPr/>
    </dgm:pt>
    <dgm:pt modelId="{EC57FC5D-CFEC-DA4D-9DB2-1A0ADBAC28F0}" type="pres">
      <dgm:prSet presAssocID="{8F6494A7-86E9-704E-B2A4-890D2651BCEA}" presName="circle" presStyleLbl="node1" presStyleIdx="1" presStyleCnt="3" custScaleX="179370" custScaleY="143624" custLinFactNeighborX="-57870" custLinFactNeighborY="-190"/>
      <dgm:spPr/>
      <dgm:t>
        <a:bodyPr/>
        <a:lstStyle/>
        <a:p>
          <a:endParaRPr lang="en-US"/>
        </a:p>
      </dgm:t>
    </dgm:pt>
    <dgm:pt modelId="{E2C52A7E-2C44-0042-AE1E-B1B84DA9C4D9}" type="pres">
      <dgm:prSet presAssocID="{EBDF7EAB-D278-8146-9546-026A920A27F2}" presName="transSpace" presStyleCnt="0"/>
      <dgm:spPr/>
    </dgm:pt>
    <dgm:pt modelId="{7B8CCB5E-0A78-0542-B189-0E282B295F33}" type="pres">
      <dgm:prSet presAssocID="{1E1AB3E2-ADD8-8846-BD35-9DB46426F22F}" presName="posSpace" presStyleCnt="0"/>
      <dgm:spPr/>
    </dgm:pt>
    <dgm:pt modelId="{41AFD59E-673D-154C-8785-8D62241E71C1}" type="pres">
      <dgm:prSet presAssocID="{1E1AB3E2-ADD8-8846-BD35-9DB46426F22F}" presName="vertFlow" presStyleCnt="0"/>
      <dgm:spPr/>
    </dgm:pt>
    <dgm:pt modelId="{B32CB058-6F82-144D-8909-105992121F26}" type="pres">
      <dgm:prSet presAssocID="{1E1AB3E2-ADD8-8846-BD35-9DB46426F22F}" presName="topSpace" presStyleCnt="0"/>
      <dgm:spPr/>
    </dgm:pt>
    <dgm:pt modelId="{A43407DF-5A4C-A44F-9B11-0E45C697BCE8}" type="pres">
      <dgm:prSet presAssocID="{1E1AB3E2-ADD8-8846-BD35-9DB46426F22F}" presName="firstComp" presStyleCnt="0"/>
      <dgm:spPr/>
    </dgm:pt>
    <dgm:pt modelId="{E1B6DBB2-CEAE-6D4C-97A6-19ACF91D8C31}" type="pres">
      <dgm:prSet presAssocID="{1E1AB3E2-ADD8-8846-BD35-9DB46426F22F}" presName="firstChild" presStyleLbl="bgAccFollowNode1" presStyleIdx="11" presStyleCnt="14"/>
      <dgm:spPr/>
      <dgm:t>
        <a:bodyPr/>
        <a:lstStyle/>
        <a:p>
          <a:endParaRPr lang="en-US"/>
        </a:p>
      </dgm:t>
    </dgm:pt>
    <dgm:pt modelId="{4FB94D7B-2BAD-0E42-A358-E003BFB81FAC}" type="pres">
      <dgm:prSet presAssocID="{1E1AB3E2-ADD8-8846-BD35-9DB46426F22F}" presName="firstChildTx" presStyleLbl="bgAccFollow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907A1-48F4-5743-BDBF-44F69746401C}" type="pres">
      <dgm:prSet presAssocID="{8BEEA3BB-D7A7-1E48-AD4A-8CE5A6CD591D}" presName="comp" presStyleCnt="0"/>
      <dgm:spPr/>
    </dgm:pt>
    <dgm:pt modelId="{F3A04A45-DDA1-174D-AB79-973B4EC07844}" type="pres">
      <dgm:prSet presAssocID="{8BEEA3BB-D7A7-1E48-AD4A-8CE5A6CD591D}" presName="child" presStyleLbl="bgAccFollowNode1" presStyleIdx="12" presStyleCnt="14"/>
      <dgm:spPr/>
      <dgm:t>
        <a:bodyPr/>
        <a:lstStyle/>
        <a:p>
          <a:endParaRPr lang="en-US"/>
        </a:p>
      </dgm:t>
    </dgm:pt>
    <dgm:pt modelId="{6BABDC88-6942-124E-90B9-E4737F691C2C}" type="pres">
      <dgm:prSet presAssocID="{8BEEA3BB-D7A7-1E48-AD4A-8CE5A6CD591D}" presName="childTx" presStyleLbl="bgAccFollow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6D0CB-2D84-D34D-AF1B-0061BA0317D2}" type="pres">
      <dgm:prSet presAssocID="{A8D65E5B-1ECC-6848-A5C0-191FAD53E997}" presName="comp" presStyleCnt="0"/>
      <dgm:spPr/>
    </dgm:pt>
    <dgm:pt modelId="{55D74A3B-780C-0543-A633-AAFF39EA9DD9}" type="pres">
      <dgm:prSet presAssocID="{A8D65E5B-1ECC-6848-A5C0-191FAD53E997}" presName="child" presStyleLbl="bgAccFollowNode1" presStyleIdx="13" presStyleCnt="14"/>
      <dgm:spPr/>
      <dgm:t>
        <a:bodyPr/>
        <a:lstStyle/>
        <a:p>
          <a:endParaRPr lang="en-US"/>
        </a:p>
      </dgm:t>
    </dgm:pt>
    <dgm:pt modelId="{5034CC61-C520-7742-854F-40F853237359}" type="pres">
      <dgm:prSet presAssocID="{A8D65E5B-1ECC-6848-A5C0-191FAD53E997}" presName="childTx" presStyleLbl="bgAccFollow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23700-9752-4E4D-9008-A6D1CAFC213E}" type="pres">
      <dgm:prSet presAssocID="{1E1AB3E2-ADD8-8846-BD35-9DB46426F22F}" presName="negSpace" presStyleCnt="0"/>
      <dgm:spPr/>
    </dgm:pt>
    <dgm:pt modelId="{D5137CB5-D9CB-A143-AF56-47730F44ED41}" type="pres">
      <dgm:prSet presAssocID="{1E1AB3E2-ADD8-8846-BD35-9DB46426F22F}" presName="circle" presStyleLbl="node1" presStyleIdx="2" presStyleCnt="3" custScaleX="171629" custScaleY="143624" custLinFactNeighborX="-30814" custLinFactNeighborY="-190"/>
      <dgm:spPr/>
      <dgm:t>
        <a:bodyPr/>
        <a:lstStyle/>
        <a:p>
          <a:endParaRPr lang="en-US"/>
        </a:p>
      </dgm:t>
    </dgm:pt>
  </dgm:ptLst>
  <dgm:cxnLst>
    <dgm:cxn modelId="{8196695C-0E77-064C-8098-06414EDB21D9}" type="presOf" srcId="{8F6494A7-86E9-704E-B2A4-890D2651BCEA}" destId="{EC57FC5D-CFEC-DA4D-9DB2-1A0ADBAC28F0}" srcOrd="0" destOrd="0" presId="urn:microsoft.com/office/officeart/2005/8/layout/hList9"/>
    <dgm:cxn modelId="{16373F85-6EA7-0E46-8492-F09779E4C5D2}" type="presOf" srcId="{460C691D-3177-2C47-9FE9-5F023FB18119}" destId="{EAB19B18-2FC6-2747-BDB6-A0C1F30F979E}" srcOrd="1" destOrd="0" presId="urn:microsoft.com/office/officeart/2005/8/layout/hList9"/>
    <dgm:cxn modelId="{2A4562E9-AA73-284C-BCBD-23C2C261F9B3}" type="presOf" srcId="{D3666C35-D389-3B45-B482-C6D198C5B8D6}" destId="{A11B3194-2C16-884D-8944-6ED7C0ADEFF8}" srcOrd="0" destOrd="0" presId="urn:microsoft.com/office/officeart/2005/8/layout/hList9"/>
    <dgm:cxn modelId="{EFE0CF70-5D90-3843-85E6-A51EA8676B81}" srcId="{8F6494A7-86E9-704E-B2A4-890D2651BCEA}" destId="{A2AA7ED4-08B1-8346-A32F-0125813C1997}" srcOrd="0" destOrd="0" parTransId="{C0BB0E58-F0AA-E247-8AEC-D81FF3CAE516}" sibTransId="{8794BA0A-3DC8-B040-93C7-B852A726562D}"/>
    <dgm:cxn modelId="{17FDA338-5257-BF43-B318-64AA0C1B10EA}" srcId="{11082F2C-9541-C64C-8853-4DD22C6573D6}" destId="{09BBE1BE-4822-CB47-828E-2BC293B57B75}" srcOrd="0" destOrd="0" parTransId="{2DD96D56-86E7-6649-8A5B-EBC36224AADD}" sibTransId="{5F16BE95-193C-9F4C-9C98-7BFB4D857951}"/>
    <dgm:cxn modelId="{69EE8832-4FB7-F447-A625-0C9F1193C51C}" type="presOf" srcId="{A2AA7ED4-08B1-8346-A32F-0125813C1997}" destId="{554B9963-D5F8-8D4C-87FD-629E6BF20BD7}" srcOrd="0" destOrd="0" presId="urn:microsoft.com/office/officeart/2005/8/layout/hList9"/>
    <dgm:cxn modelId="{BA160690-A285-2043-A9D3-7ED52B1F35F6}" type="presOf" srcId="{F5C507C3-4DCC-7246-807C-9DFE9A6717DD}" destId="{0856111C-66EB-0547-BB6A-DFC1AF5E28FF}" srcOrd="0" destOrd="0" presId="urn:microsoft.com/office/officeart/2005/8/layout/hList9"/>
    <dgm:cxn modelId="{57F2D3B2-78CE-C440-893E-B1DDACDD8032}" type="presOf" srcId="{9C355EEF-CAB5-3A48-8B93-01A9542E84B8}" destId="{35764775-43C4-5744-8E2F-E783D7FE137E}" srcOrd="1" destOrd="0" presId="urn:microsoft.com/office/officeart/2005/8/layout/hList9"/>
    <dgm:cxn modelId="{3C45CB5A-2E7E-544B-B339-B3EDD5B434A4}" type="presOf" srcId="{F3608D5E-AC57-A34E-95F1-D6E718EFCB38}" destId="{ABC85B8C-C52F-4A4C-AB58-98AA4B0E6E34}" srcOrd="0" destOrd="0" presId="urn:microsoft.com/office/officeart/2005/8/layout/hList9"/>
    <dgm:cxn modelId="{5B112ECC-2D85-1C44-B185-46F62763C2AE}" type="presOf" srcId="{F3608D5E-AC57-A34E-95F1-D6E718EFCB38}" destId="{6866BE64-346D-6649-8390-DF9804A8BFF3}" srcOrd="1" destOrd="0" presId="urn:microsoft.com/office/officeart/2005/8/layout/hList9"/>
    <dgm:cxn modelId="{4F748360-5F91-864E-9CAA-1DA740DFAF6D}" type="presOf" srcId="{9C355EEF-CAB5-3A48-8B93-01A9542E84B8}" destId="{BF089533-0892-7E4C-8E3A-620D77B10FFC}" srcOrd="0" destOrd="0" presId="urn:microsoft.com/office/officeart/2005/8/layout/hList9"/>
    <dgm:cxn modelId="{0702759C-DA56-BC40-A440-F4D6BFF33394}" srcId="{8F6494A7-86E9-704E-B2A4-890D2651BCEA}" destId="{F3608D5E-AC57-A34E-95F1-D6E718EFCB38}" srcOrd="4" destOrd="0" parTransId="{22ABFE5C-736B-C14D-996A-90ECAD510E59}" sibTransId="{CBF49B61-6889-2645-9C22-F78252BCB9C0}"/>
    <dgm:cxn modelId="{40643E70-3EB1-804B-B232-6C29181BC3A2}" srcId="{1E1AB3E2-ADD8-8846-BD35-9DB46426F22F}" destId="{8BEEA3BB-D7A7-1E48-AD4A-8CE5A6CD591D}" srcOrd="1" destOrd="0" parTransId="{981A28ED-1E08-DE43-9A2D-F17427D48E2E}" sibTransId="{05343808-66E4-6546-87A3-F63DDE021523}"/>
    <dgm:cxn modelId="{B32CEBC4-22F8-AF44-A35E-24F12E46FBF1}" srcId="{11082F2C-9541-C64C-8853-4DD22C6573D6}" destId="{1E1AB3E2-ADD8-8846-BD35-9DB46426F22F}" srcOrd="2" destOrd="0" parTransId="{C9BE8E5E-9D0F-1F47-A3BE-5B8496C603EE}" sibTransId="{A3DE3F59-DC7C-1344-BCA5-E9C99D51C938}"/>
    <dgm:cxn modelId="{E4A633E1-CA7C-6E42-9CB8-9B3216363D56}" type="presOf" srcId="{A8D65E5B-1ECC-6848-A5C0-191FAD53E997}" destId="{55D74A3B-780C-0543-A633-AAFF39EA9DD9}" srcOrd="0" destOrd="0" presId="urn:microsoft.com/office/officeart/2005/8/layout/hList9"/>
    <dgm:cxn modelId="{4900B90E-843A-4941-87E7-47FEE77E5722}" type="presOf" srcId="{8BEEA3BB-D7A7-1E48-AD4A-8CE5A6CD591D}" destId="{F3A04A45-DDA1-174D-AB79-973B4EC07844}" srcOrd="0" destOrd="0" presId="urn:microsoft.com/office/officeart/2005/8/layout/hList9"/>
    <dgm:cxn modelId="{367378B5-1DC9-FD49-8D0C-9211046EBBFC}" type="presOf" srcId="{56D9E953-8F67-A748-8FFE-61B09A4F1036}" destId="{79F27B1E-8630-0743-A82C-F1FF9287C098}" srcOrd="0" destOrd="0" presId="urn:microsoft.com/office/officeart/2005/8/layout/hList9"/>
    <dgm:cxn modelId="{8CD885C2-0DA6-014D-B07F-9B9E882C313C}" type="presOf" srcId="{F436787A-BD38-4C41-A619-2F8104796727}" destId="{CD7AB2BA-9DCD-B34A-BB61-1C90B1AF85AF}" srcOrd="1" destOrd="0" presId="urn:microsoft.com/office/officeart/2005/8/layout/hList9"/>
    <dgm:cxn modelId="{D3D20435-31E5-AA4B-B2C2-23F55EC045A6}" srcId="{09BBE1BE-4822-CB47-828E-2BC293B57B75}" destId="{F436787A-BD38-4C41-A619-2F8104796727}" srcOrd="5" destOrd="0" parTransId="{5989BBA9-5A43-EA4D-AB69-AE8C92C6B563}" sibTransId="{05EC80B6-A482-B348-A351-51ECA7B16FDF}"/>
    <dgm:cxn modelId="{4413E23A-39AD-2846-8CA6-48F827C910B9}" type="presOf" srcId="{A2AA7ED4-08B1-8346-A32F-0125813C1997}" destId="{06B17EA1-A88D-5F4C-92BF-E9BC08A581DE}" srcOrd="1" destOrd="0" presId="urn:microsoft.com/office/officeart/2005/8/layout/hList9"/>
    <dgm:cxn modelId="{D742EB0C-13BD-4A42-86E1-C514C002BC0B}" type="presOf" srcId="{460C691D-3177-2C47-9FE9-5F023FB18119}" destId="{50D94A00-8E1B-4642-B7A5-6D3024965CDE}" srcOrd="0" destOrd="0" presId="urn:microsoft.com/office/officeart/2005/8/layout/hList9"/>
    <dgm:cxn modelId="{19879361-28FC-E34A-B1E7-2CB3A5B0B390}" srcId="{09BBE1BE-4822-CB47-828E-2BC293B57B75}" destId="{AEB91FE1-8A74-5744-90E7-836DA55C148C}" srcOrd="1" destOrd="0" parTransId="{7F74B436-F90F-1F47-991C-AC427BC9CA11}" sibTransId="{0B2C8AF0-9B7E-7746-963A-F59B73AA69CC}"/>
    <dgm:cxn modelId="{A7512793-FD3B-EA4D-9D1D-BCD3FC48666E}" type="presOf" srcId="{11082F2C-9541-C64C-8853-4DD22C6573D6}" destId="{05E49DA8-2B36-D849-B06D-B4F52B781B4C}" srcOrd="0" destOrd="0" presId="urn:microsoft.com/office/officeart/2005/8/layout/hList9"/>
    <dgm:cxn modelId="{6A14753C-9CF6-3A4C-A08E-39F55296F343}" type="presOf" srcId="{F436787A-BD38-4C41-A619-2F8104796727}" destId="{05C77E01-AE24-EC4F-B7BB-D061863ED590}" srcOrd="0" destOrd="0" presId="urn:microsoft.com/office/officeart/2005/8/layout/hList9"/>
    <dgm:cxn modelId="{128E4685-EA84-9F42-AAC4-D9A3927F504C}" type="presOf" srcId="{AEB91FE1-8A74-5744-90E7-836DA55C148C}" destId="{D68C44D7-F699-2D4C-B491-1685F7ED62B4}" srcOrd="1" destOrd="0" presId="urn:microsoft.com/office/officeart/2005/8/layout/hList9"/>
    <dgm:cxn modelId="{F6B14890-247B-9344-B1A5-1FB7FF5751D3}" type="presOf" srcId="{F5C507C3-4DCC-7246-807C-9DFE9A6717DD}" destId="{7F3F8C63-7807-D948-987C-6CD73E973251}" srcOrd="1" destOrd="0" presId="urn:microsoft.com/office/officeart/2005/8/layout/hList9"/>
    <dgm:cxn modelId="{2460D59D-BF7A-9143-B148-F17CD7DF25FB}" srcId="{8F6494A7-86E9-704E-B2A4-890D2651BCEA}" destId="{FBEB46DD-B5AA-DD44-8509-A3A165EE6CDD}" srcOrd="3" destOrd="0" parTransId="{DDDD4B2D-94AC-2C43-9F9F-2C0C14FC7EF2}" sibTransId="{C615C760-0FD9-9B49-ABFF-EE2B128B0E85}"/>
    <dgm:cxn modelId="{E94869E9-1845-C241-96F3-02C8CC28DFF4}" type="presOf" srcId="{1E1AB3E2-ADD8-8846-BD35-9DB46426F22F}" destId="{D5137CB5-D9CB-A143-AF56-47730F44ED41}" srcOrd="0" destOrd="0" presId="urn:microsoft.com/office/officeart/2005/8/layout/hList9"/>
    <dgm:cxn modelId="{EC469C96-2FDC-1D4C-9BCB-738983D07FD9}" type="presOf" srcId="{FBEB46DD-B5AA-DD44-8509-A3A165EE6CDD}" destId="{4BDFEE63-775C-A540-9A8F-E4BF3EBB882C}" srcOrd="1" destOrd="0" presId="urn:microsoft.com/office/officeart/2005/8/layout/hList9"/>
    <dgm:cxn modelId="{980E8A0C-ADF5-4F4D-99F2-B2C295E05CA3}" srcId="{09BBE1BE-4822-CB47-828E-2BC293B57B75}" destId="{56D9E953-8F67-A748-8FFE-61B09A4F1036}" srcOrd="0" destOrd="0" parTransId="{B64703B7-42EE-BD49-B625-0DD24651E5A0}" sibTransId="{30484B69-5B88-F848-BBB5-3C5AC2EC4323}"/>
    <dgm:cxn modelId="{C6869331-F53D-5E48-92D2-87C1BDB11FEE}" type="presOf" srcId="{27CB2CAA-5E54-184D-BF89-02E5BB9241CF}" destId="{E1B6DBB2-CEAE-6D4C-97A6-19ACF91D8C31}" srcOrd="0" destOrd="0" presId="urn:microsoft.com/office/officeart/2005/8/layout/hList9"/>
    <dgm:cxn modelId="{44CA2440-99CB-D349-B862-13BB910C94CD}" type="presOf" srcId="{AEB91FE1-8A74-5744-90E7-836DA55C148C}" destId="{58447F70-FA3B-E045-9897-B3982A1CC41A}" srcOrd="0" destOrd="0" presId="urn:microsoft.com/office/officeart/2005/8/layout/hList9"/>
    <dgm:cxn modelId="{6A247EB8-A134-924C-A680-8FFB212FDBE7}" type="presOf" srcId="{09BBE1BE-4822-CB47-828E-2BC293B57B75}" destId="{ABE9F680-841F-D246-B113-4D687098D21B}" srcOrd="0" destOrd="0" presId="urn:microsoft.com/office/officeart/2005/8/layout/hList9"/>
    <dgm:cxn modelId="{1C57B027-B5DD-5B4B-98E1-489F87CDD5BC}" srcId="{11082F2C-9541-C64C-8853-4DD22C6573D6}" destId="{8F6494A7-86E9-704E-B2A4-890D2651BCEA}" srcOrd="1" destOrd="0" parTransId="{C8CD7DEA-88EF-A948-8C4A-2D6DDF0E0E95}" sibTransId="{EBDF7EAB-D278-8146-9546-026A920A27F2}"/>
    <dgm:cxn modelId="{8D29F570-8BC0-9640-B776-C1E593D51F7A}" srcId="{8F6494A7-86E9-704E-B2A4-890D2651BCEA}" destId="{D3666C35-D389-3B45-B482-C6D198C5B8D6}" srcOrd="1" destOrd="0" parTransId="{B99CB865-0ED8-2D44-B07D-2192D884CBE8}" sibTransId="{107616FC-504C-EE4D-B59F-C0CA5006F704}"/>
    <dgm:cxn modelId="{4BDCD704-F590-3041-8963-3696EF422614}" type="presOf" srcId="{8BEEA3BB-D7A7-1E48-AD4A-8CE5A6CD591D}" destId="{6BABDC88-6942-124E-90B9-E4737F691C2C}" srcOrd="1" destOrd="0" presId="urn:microsoft.com/office/officeart/2005/8/layout/hList9"/>
    <dgm:cxn modelId="{706DADC1-BDCD-4B40-BD08-857307D1241D}" type="presOf" srcId="{32140F7A-94ED-6647-944A-D68FB509013C}" destId="{4F9B823C-0342-3D4D-8CD7-41495D0DF03D}" srcOrd="0" destOrd="0" presId="urn:microsoft.com/office/officeart/2005/8/layout/hList9"/>
    <dgm:cxn modelId="{C44EE918-FCB2-7E41-8C65-26ADF5BDC89E}" srcId="{1E1AB3E2-ADD8-8846-BD35-9DB46426F22F}" destId="{A8D65E5B-1ECC-6848-A5C0-191FAD53E997}" srcOrd="2" destOrd="0" parTransId="{85AA9FC5-F0D4-8F45-B866-1C435A8D8592}" sibTransId="{8636AA14-BDA9-D245-810A-A015E9B90036}"/>
    <dgm:cxn modelId="{F6EFC7AC-E9FB-4147-9DD4-455AC51968D5}" type="presOf" srcId="{56D9E953-8F67-A748-8FFE-61B09A4F1036}" destId="{FEE7E502-51BB-8441-8678-9C3F41E873BB}" srcOrd="1" destOrd="0" presId="urn:microsoft.com/office/officeart/2005/8/layout/hList9"/>
    <dgm:cxn modelId="{98D1FFCA-E311-4646-AAD7-E6E2B3C784FC}" srcId="{8F6494A7-86E9-704E-B2A4-890D2651BCEA}" destId="{F5C507C3-4DCC-7246-807C-9DFE9A6717DD}" srcOrd="2" destOrd="0" parTransId="{ABC98427-C21D-9C42-8A9E-D1849C7B9157}" sibTransId="{3C01CFCA-FF89-A942-9766-4207E4225250}"/>
    <dgm:cxn modelId="{AD1696F9-6AA8-EF4C-B496-062ECE3911DF}" srcId="{1E1AB3E2-ADD8-8846-BD35-9DB46426F22F}" destId="{27CB2CAA-5E54-184D-BF89-02E5BB9241CF}" srcOrd="0" destOrd="0" parTransId="{F79217AF-73BA-C440-B612-6F5C9FA8A186}" sibTransId="{8403ECBA-2265-B643-878D-6B4CD0C13879}"/>
    <dgm:cxn modelId="{679C2B63-F2C4-5443-949D-C435C11C56B6}" type="presOf" srcId="{32140F7A-94ED-6647-944A-D68FB509013C}" destId="{7CEBF5CB-9688-844A-A57F-461F796679FB}" srcOrd="1" destOrd="0" presId="urn:microsoft.com/office/officeart/2005/8/layout/hList9"/>
    <dgm:cxn modelId="{66373709-A8B3-D443-B9E2-8E0212AF66F0}" srcId="{09BBE1BE-4822-CB47-828E-2BC293B57B75}" destId="{460C691D-3177-2C47-9FE9-5F023FB18119}" srcOrd="3" destOrd="0" parTransId="{EF6D68E9-686D-964E-B52F-788724D37037}" sibTransId="{08B16B93-527A-1A48-963E-4C0E0C538039}"/>
    <dgm:cxn modelId="{B2ECFBFF-30EA-8E48-88DA-7224DB654826}" type="presOf" srcId="{D3666C35-D389-3B45-B482-C6D198C5B8D6}" destId="{6C6A5EE7-0219-B943-8EA0-2DE0BCCA0BD7}" srcOrd="1" destOrd="0" presId="urn:microsoft.com/office/officeart/2005/8/layout/hList9"/>
    <dgm:cxn modelId="{F463732D-CC32-5244-9661-8F56A142BED0}" type="presOf" srcId="{A8D65E5B-1ECC-6848-A5C0-191FAD53E997}" destId="{5034CC61-C520-7742-854F-40F853237359}" srcOrd="1" destOrd="0" presId="urn:microsoft.com/office/officeart/2005/8/layout/hList9"/>
    <dgm:cxn modelId="{07EAD9B3-BED0-1243-87E5-0E76D8D7E585}" type="presOf" srcId="{27CB2CAA-5E54-184D-BF89-02E5BB9241CF}" destId="{4FB94D7B-2BAD-0E42-A358-E003BFB81FAC}" srcOrd="1" destOrd="0" presId="urn:microsoft.com/office/officeart/2005/8/layout/hList9"/>
    <dgm:cxn modelId="{48712B3B-EA21-604F-9BE0-B9FC450A803A}" type="presOf" srcId="{FBEB46DD-B5AA-DD44-8509-A3A165EE6CDD}" destId="{5453B762-E452-CD43-B921-90077BD6D5D1}" srcOrd="0" destOrd="0" presId="urn:microsoft.com/office/officeart/2005/8/layout/hList9"/>
    <dgm:cxn modelId="{25639681-0490-A543-8D6C-D50635E7D31F}" srcId="{09BBE1BE-4822-CB47-828E-2BC293B57B75}" destId="{32140F7A-94ED-6647-944A-D68FB509013C}" srcOrd="4" destOrd="0" parTransId="{6A9C33A1-B1A1-D340-BAB7-BB5B8C952EE2}" sibTransId="{3ED721F0-C647-C34C-A4EB-4D7686E6F819}"/>
    <dgm:cxn modelId="{2514B791-2F5E-8044-85B8-B38BF7C21790}" srcId="{09BBE1BE-4822-CB47-828E-2BC293B57B75}" destId="{9C355EEF-CAB5-3A48-8B93-01A9542E84B8}" srcOrd="2" destOrd="0" parTransId="{B70310AF-F32B-E648-B3E0-25EFCE84B149}" sibTransId="{9492D9EB-761D-7945-82AB-7D770ABE8DAA}"/>
    <dgm:cxn modelId="{11CB2DCA-404A-9044-A434-2C5FAADBC118}" type="presParOf" srcId="{05E49DA8-2B36-D849-B06D-B4F52B781B4C}" destId="{4B48A231-7001-1F42-AAF6-242B3A8C9483}" srcOrd="0" destOrd="0" presId="urn:microsoft.com/office/officeart/2005/8/layout/hList9"/>
    <dgm:cxn modelId="{39BE3BBB-8F5C-974E-8EB0-1F0E142E8DEE}" type="presParOf" srcId="{05E49DA8-2B36-D849-B06D-B4F52B781B4C}" destId="{96C4B7D1-9C7B-7E42-97FF-B93FD48D3B31}" srcOrd="1" destOrd="0" presId="urn:microsoft.com/office/officeart/2005/8/layout/hList9"/>
    <dgm:cxn modelId="{A223EECA-0685-EA4F-AA68-77232D2D83AE}" type="presParOf" srcId="{96C4B7D1-9C7B-7E42-97FF-B93FD48D3B31}" destId="{9BAF049D-4821-7442-BC4C-FF04D5FCCFC6}" srcOrd="0" destOrd="0" presId="urn:microsoft.com/office/officeart/2005/8/layout/hList9"/>
    <dgm:cxn modelId="{D4688E04-E2CD-FC4F-965B-0F5EAF8D26A4}" type="presParOf" srcId="{96C4B7D1-9C7B-7E42-97FF-B93FD48D3B31}" destId="{F2B28769-8CDB-1C43-919E-8AF8FCBEE086}" srcOrd="1" destOrd="0" presId="urn:microsoft.com/office/officeart/2005/8/layout/hList9"/>
    <dgm:cxn modelId="{36BD617E-5581-8D48-960D-D981975A0CFE}" type="presParOf" srcId="{F2B28769-8CDB-1C43-919E-8AF8FCBEE086}" destId="{79F27B1E-8630-0743-A82C-F1FF9287C098}" srcOrd="0" destOrd="0" presId="urn:microsoft.com/office/officeart/2005/8/layout/hList9"/>
    <dgm:cxn modelId="{76AED5C1-3D8E-2242-909A-486144171131}" type="presParOf" srcId="{F2B28769-8CDB-1C43-919E-8AF8FCBEE086}" destId="{FEE7E502-51BB-8441-8678-9C3F41E873BB}" srcOrd="1" destOrd="0" presId="urn:microsoft.com/office/officeart/2005/8/layout/hList9"/>
    <dgm:cxn modelId="{F4E53289-EE02-674B-A0B2-1916822E52D7}" type="presParOf" srcId="{96C4B7D1-9C7B-7E42-97FF-B93FD48D3B31}" destId="{0F9F7013-5EDA-4D4B-9275-1F47CCE249C0}" srcOrd="2" destOrd="0" presId="urn:microsoft.com/office/officeart/2005/8/layout/hList9"/>
    <dgm:cxn modelId="{2B172076-2947-3247-881A-8752E17BF67C}" type="presParOf" srcId="{0F9F7013-5EDA-4D4B-9275-1F47CCE249C0}" destId="{58447F70-FA3B-E045-9897-B3982A1CC41A}" srcOrd="0" destOrd="0" presId="urn:microsoft.com/office/officeart/2005/8/layout/hList9"/>
    <dgm:cxn modelId="{2FC7AD37-3CC5-FD4A-937A-486628F8E38E}" type="presParOf" srcId="{0F9F7013-5EDA-4D4B-9275-1F47CCE249C0}" destId="{D68C44D7-F699-2D4C-B491-1685F7ED62B4}" srcOrd="1" destOrd="0" presId="urn:microsoft.com/office/officeart/2005/8/layout/hList9"/>
    <dgm:cxn modelId="{172EFE5C-8E61-C64D-8DF2-A3D0D4745B58}" type="presParOf" srcId="{96C4B7D1-9C7B-7E42-97FF-B93FD48D3B31}" destId="{3E4E0F72-506C-2C4A-B731-C8B6EA8327DF}" srcOrd="3" destOrd="0" presId="urn:microsoft.com/office/officeart/2005/8/layout/hList9"/>
    <dgm:cxn modelId="{61F73657-7B37-A648-BD43-313DD485B6AB}" type="presParOf" srcId="{3E4E0F72-506C-2C4A-B731-C8B6EA8327DF}" destId="{BF089533-0892-7E4C-8E3A-620D77B10FFC}" srcOrd="0" destOrd="0" presId="urn:microsoft.com/office/officeart/2005/8/layout/hList9"/>
    <dgm:cxn modelId="{E744A648-717C-D54C-BF42-9C5A9499FC8C}" type="presParOf" srcId="{3E4E0F72-506C-2C4A-B731-C8B6EA8327DF}" destId="{35764775-43C4-5744-8E2F-E783D7FE137E}" srcOrd="1" destOrd="0" presId="urn:microsoft.com/office/officeart/2005/8/layout/hList9"/>
    <dgm:cxn modelId="{0E7B39F5-F8EE-854C-AD04-EC77DA193073}" type="presParOf" srcId="{96C4B7D1-9C7B-7E42-97FF-B93FD48D3B31}" destId="{D072B1A7-C53A-0245-B7AA-2C5F83599B7F}" srcOrd="4" destOrd="0" presId="urn:microsoft.com/office/officeart/2005/8/layout/hList9"/>
    <dgm:cxn modelId="{A303B6B1-47BC-1444-8D42-33DDD227D45F}" type="presParOf" srcId="{D072B1A7-C53A-0245-B7AA-2C5F83599B7F}" destId="{50D94A00-8E1B-4642-B7A5-6D3024965CDE}" srcOrd="0" destOrd="0" presId="urn:microsoft.com/office/officeart/2005/8/layout/hList9"/>
    <dgm:cxn modelId="{BD74FADE-6AB1-6440-87C3-D5809B44F864}" type="presParOf" srcId="{D072B1A7-C53A-0245-B7AA-2C5F83599B7F}" destId="{EAB19B18-2FC6-2747-BDB6-A0C1F30F979E}" srcOrd="1" destOrd="0" presId="urn:microsoft.com/office/officeart/2005/8/layout/hList9"/>
    <dgm:cxn modelId="{21A764A4-62F3-2443-BFFD-790428ACA483}" type="presParOf" srcId="{96C4B7D1-9C7B-7E42-97FF-B93FD48D3B31}" destId="{0A305468-ECCE-0A46-A6A2-AEE75CC14099}" srcOrd="5" destOrd="0" presId="urn:microsoft.com/office/officeart/2005/8/layout/hList9"/>
    <dgm:cxn modelId="{ADF653BC-F0BF-294A-AC16-8B9D8A39E2BA}" type="presParOf" srcId="{0A305468-ECCE-0A46-A6A2-AEE75CC14099}" destId="{4F9B823C-0342-3D4D-8CD7-41495D0DF03D}" srcOrd="0" destOrd="0" presId="urn:microsoft.com/office/officeart/2005/8/layout/hList9"/>
    <dgm:cxn modelId="{070BB99A-1A7E-7F4A-B875-597D83BEA924}" type="presParOf" srcId="{0A305468-ECCE-0A46-A6A2-AEE75CC14099}" destId="{7CEBF5CB-9688-844A-A57F-461F796679FB}" srcOrd="1" destOrd="0" presId="urn:microsoft.com/office/officeart/2005/8/layout/hList9"/>
    <dgm:cxn modelId="{BF111C8B-5651-EC4D-8DC0-CC017E33E314}" type="presParOf" srcId="{96C4B7D1-9C7B-7E42-97FF-B93FD48D3B31}" destId="{E0A5C828-7670-FB4A-951F-63FF915429F2}" srcOrd="6" destOrd="0" presId="urn:microsoft.com/office/officeart/2005/8/layout/hList9"/>
    <dgm:cxn modelId="{502DE9F6-C68C-B84C-A3C8-C7B6D6BFCF9C}" type="presParOf" srcId="{E0A5C828-7670-FB4A-951F-63FF915429F2}" destId="{05C77E01-AE24-EC4F-B7BB-D061863ED590}" srcOrd="0" destOrd="0" presId="urn:microsoft.com/office/officeart/2005/8/layout/hList9"/>
    <dgm:cxn modelId="{1E0AF733-1602-E943-A1EC-26557181F115}" type="presParOf" srcId="{E0A5C828-7670-FB4A-951F-63FF915429F2}" destId="{CD7AB2BA-9DCD-B34A-BB61-1C90B1AF85AF}" srcOrd="1" destOrd="0" presId="urn:microsoft.com/office/officeart/2005/8/layout/hList9"/>
    <dgm:cxn modelId="{98191B14-091C-8D43-A77D-D11CADCD0903}" type="presParOf" srcId="{05E49DA8-2B36-D849-B06D-B4F52B781B4C}" destId="{3D053BBA-C5E7-364D-91BD-CE5348CFFCB2}" srcOrd="2" destOrd="0" presId="urn:microsoft.com/office/officeart/2005/8/layout/hList9"/>
    <dgm:cxn modelId="{9C2CAADF-455E-8346-AD4A-00317AA93F27}" type="presParOf" srcId="{05E49DA8-2B36-D849-B06D-B4F52B781B4C}" destId="{ABE9F680-841F-D246-B113-4D687098D21B}" srcOrd="3" destOrd="0" presId="urn:microsoft.com/office/officeart/2005/8/layout/hList9"/>
    <dgm:cxn modelId="{7A9212F5-E75A-CD42-A0CE-7AD148FB4207}" type="presParOf" srcId="{05E49DA8-2B36-D849-B06D-B4F52B781B4C}" destId="{A8539CA1-9487-174D-B303-519944B3DAA2}" srcOrd="4" destOrd="0" presId="urn:microsoft.com/office/officeart/2005/8/layout/hList9"/>
    <dgm:cxn modelId="{7D1562A1-1909-5C40-B8C0-D96B99CCBA1A}" type="presParOf" srcId="{05E49DA8-2B36-D849-B06D-B4F52B781B4C}" destId="{952D3C9E-2B7E-1C47-B126-1546CFCAB2FF}" srcOrd="5" destOrd="0" presId="urn:microsoft.com/office/officeart/2005/8/layout/hList9"/>
    <dgm:cxn modelId="{13F8CDEA-AA13-7F42-999E-3045D0C0C2CC}" type="presParOf" srcId="{05E49DA8-2B36-D849-B06D-B4F52B781B4C}" destId="{C1355948-FADB-4248-862B-8C427D7463BF}" srcOrd="6" destOrd="0" presId="urn:microsoft.com/office/officeart/2005/8/layout/hList9"/>
    <dgm:cxn modelId="{0C588BDC-6CA5-C147-B0BE-FAC12A68754C}" type="presParOf" srcId="{C1355948-FADB-4248-862B-8C427D7463BF}" destId="{7DB2D904-0DE6-444F-975D-8B0336AF003A}" srcOrd="0" destOrd="0" presId="urn:microsoft.com/office/officeart/2005/8/layout/hList9"/>
    <dgm:cxn modelId="{34D4502B-0FD4-F64B-A526-2D25E6792DBB}" type="presParOf" srcId="{C1355948-FADB-4248-862B-8C427D7463BF}" destId="{D33A5F0D-B1C0-7E48-A151-8C285A662501}" srcOrd="1" destOrd="0" presId="urn:microsoft.com/office/officeart/2005/8/layout/hList9"/>
    <dgm:cxn modelId="{6689891B-EED7-B440-96CE-B416EF9E187D}" type="presParOf" srcId="{D33A5F0D-B1C0-7E48-A151-8C285A662501}" destId="{554B9963-D5F8-8D4C-87FD-629E6BF20BD7}" srcOrd="0" destOrd="0" presId="urn:microsoft.com/office/officeart/2005/8/layout/hList9"/>
    <dgm:cxn modelId="{7FFCD0B9-102B-B547-8769-225A913493A5}" type="presParOf" srcId="{D33A5F0D-B1C0-7E48-A151-8C285A662501}" destId="{06B17EA1-A88D-5F4C-92BF-E9BC08A581DE}" srcOrd="1" destOrd="0" presId="urn:microsoft.com/office/officeart/2005/8/layout/hList9"/>
    <dgm:cxn modelId="{DC9581A1-3DE2-5A44-A2F0-29145AF6165B}" type="presParOf" srcId="{C1355948-FADB-4248-862B-8C427D7463BF}" destId="{D86A50B7-76C5-9349-A11A-25630449E474}" srcOrd="2" destOrd="0" presId="urn:microsoft.com/office/officeart/2005/8/layout/hList9"/>
    <dgm:cxn modelId="{30C0E528-C0B8-FD48-AAED-0A0827249491}" type="presParOf" srcId="{D86A50B7-76C5-9349-A11A-25630449E474}" destId="{A11B3194-2C16-884D-8944-6ED7C0ADEFF8}" srcOrd="0" destOrd="0" presId="urn:microsoft.com/office/officeart/2005/8/layout/hList9"/>
    <dgm:cxn modelId="{FB94E9CF-F0EA-D54A-AEED-3E8A3D7EF7F9}" type="presParOf" srcId="{D86A50B7-76C5-9349-A11A-25630449E474}" destId="{6C6A5EE7-0219-B943-8EA0-2DE0BCCA0BD7}" srcOrd="1" destOrd="0" presId="urn:microsoft.com/office/officeart/2005/8/layout/hList9"/>
    <dgm:cxn modelId="{A7FA8DA8-4A8B-C547-87DE-0E10A5B68BBA}" type="presParOf" srcId="{C1355948-FADB-4248-862B-8C427D7463BF}" destId="{E11DC605-929A-EE43-9DF3-B447CC160C8E}" srcOrd="3" destOrd="0" presId="urn:microsoft.com/office/officeart/2005/8/layout/hList9"/>
    <dgm:cxn modelId="{A4B77ED5-77C9-C047-9FF9-F944ED909413}" type="presParOf" srcId="{E11DC605-929A-EE43-9DF3-B447CC160C8E}" destId="{0856111C-66EB-0547-BB6A-DFC1AF5E28FF}" srcOrd="0" destOrd="0" presId="urn:microsoft.com/office/officeart/2005/8/layout/hList9"/>
    <dgm:cxn modelId="{12C79CDA-D48C-FE4F-8306-B7DFAE3A50A7}" type="presParOf" srcId="{E11DC605-929A-EE43-9DF3-B447CC160C8E}" destId="{7F3F8C63-7807-D948-987C-6CD73E973251}" srcOrd="1" destOrd="0" presId="urn:microsoft.com/office/officeart/2005/8/layout/hList9"/>
    <dgm:cxn modelId="{716F3167-66B7-FC40-9F99-C61A382EB307}" type="presParOf" srcId="{C1355948-FADB-4248-862B-8C427D7463BF}" destId="{408F58FB-027A-DC45-B4EA-8152CAE54FBF}" srcOrd="4" destOrd="0" presId="urn:microsoft.com/office/officeart/2005/8/layout/hList9"/>
    <dgm:cxn modelId="{6B8EAFD2-9A3A-DB45-8FF0-87396F24A86F}" type="presParOf" srcId="{408F58FB-027A-DC45-B4EA-8152CAE54FBF}" destId="{5453B762-E452-CD43-B921-90077BD6D5D1}" srcOrd="0" destOrd="0" presId="urn:microsoft.com/office/officeart/2005/8/layout/hList9"/>
    <dgm:cxn modelId="{68A6EC04-E602-F44C-A4CB-F992151E580C}" type="presParOf" srcId="{408F58FB-027A-DC45-B4EA-8152CAE54FBF}" destId="{4BDFEE63-775C-A540-9A8F-E4BF3EBB882C}" srcOrd="1" destOrd="0" presId="urn:microsoft.com/office/officeart/2005/8/layout/hList9"/>
    <dgm:cxn modelId="{6AB940B2-AED6-264C-9A4D-25BB30CB9D32}" type="presParOf" srcId="{C1355948-FADB-4248-862B-8C427D7463BF}" destId="{78B3ACF6-335B-944B-AD19-794C8BD2070F}" srcOrd="5" destOrd="0" presId="urn:microsoft.com/office/officeart/2005/8/layout/hList9"/>
    <dgm:cxn modelId="{6D177CE4-DD91-164B-8D9F-40BBA512A2DA}" type="presParOf" srcId="{78B3ACF6-335B-944B-AD19-794C8BD2070F}" destId="{ABC85B8C-C52F-4A4C-AB58-98AA4B0E6E34}" srcOrd="0" destOrd="0" presId="urn:microsoft.com/office/officeart/2005/8/layout/hList9"/>
    <dgm:cxn modelId="{A738C975-A0CD-D047-9BFC-23079EE7A41C}" type="presParOf" srcId="{78B3ACF6-335B-944B-AD19-794C8BD2070F}" destId="{6866BE64-346D-6649-8390-DF9804A8BFF3}" srcOrd="1" destOrd="0" presId="urn:microsoft.com/office/officeart/2005/8/layout/hList9"/>
    <dgm:cxn modelId="{CE8AA423-9304-B04F-84F2-CC0F45D43C1E}" type="presParOf" srcId="{05E49DA8-2B36-D849-B06D-B4F52B781B4C}" destId="{6D2CC048-367B-4D40-9F08-BEA7931E0EA3}" srcOrd="7" destOrd="0" presId="urn:microsoft.com/office/officeart/2005/8/layout/hList9"/>
    <dgm:cxn modelId="{6F7338E1-0316-9D46-BC3B-3DAB9619B9EA}" type="presParOf" srcId="{05E49DA8-2B36-D849-B06D-B4F52B781B4C}" destId="{EC57FC5D-CFEC-DA4D-9DB2-1A0ADBAC28F0}" srcOrd="8" destOrd="0" presId="urn:microsoft.com/office/officeart/2005/8/layout/hList9"/>
    <dgm:cxn modelId="{554055B6-5855-2043-AA2F-CBDDC8CDDE2E}" type="presParOf" srcId="{05E49DA8-2B36-D849-B06D-B4F52B781B4C}" destId="{E2C52A7E-2C44-0042-AE1E-B1B84DA9C4D9}" srcOrd="9" destOrd="0" presId="urn:microsoft.com/office/officeart/2005/8/layout/hList9"/>
    <dgm:cxn modelId="{55A79CDE-E3BB-964B-AA57-92FB3DF61DF3}" type="presParOf" srcId="{05E49DA8-2B36-D849-B06D-B4F52B781B4C}" destId="{7B8CCB5E-0A78-0542-B189-0E282B295F33}" srcOrd="10" destOrd="0" presId="urn:microsoft.com/office/officeart/2005/8/layout/hList9"/>
    <dgm:cxn modelId="{454A6645-E770-A84A-AB34-0AA7EB06CFAE}" type="presParOf" srcId="{05E49DA8-2B36-D849-B06D-B4F52B781B4C}" destId="{41AFD59E-673D-154C-8785-8D62241E71C1}" srcOrd="11" destOrd="0" presId="urn:microsoft.com/office/officeart/2005/8/layout/hList9"/>
    <dgm:cxn modelId="{0413B54A-8BDB-7049-9EB0-14C6511D8568}" type="presParOf" srcId="{41AFD59E-673D-154C-8785-8D62241E71C1}" destId="{B32CB058-6F82-144D-8909-105992121F26}" srcOrd="0" destOrd="0" presId="urn:microsoft.com/office/officeart/2005/8/layout/hList9"/>
    <dgm:cxn modelId="{255B9299-AF2E-9B41-948B-DCFFFAC3C80F}" type="presParOf" srcId="{41AFD59E-673D-154C-8785-8D62241E71C1}" destId="{A43407DF-5A4C-A44F-9B11-0E45C697BCE8}" srcOrd="1" destOrd="0" presId="urn:microsoft.com/office/officeart/2005/8/layout/hList9"/>
    <dgm:cxn modelId="{9F30686E-87CA-1F46-952C-37CD7C51837F}" type="presParOf" srcId="{A43407DF-5A4C-A44F-9B11-0E45C697BCE8}" destId="{E1B6DBB2-CEAE-6D4C-97A6-19ACF91D8C31}" srcOrd="0" destOrd="0" presId="urn:microsoft.com/office/officeart/2005/8/layout/hList9"/>
    <dgm:cxn modelId="{D62F345D-876D-564E-A38C-7217B57DF791}" type="presParOf" srcId="{A43407DF-5A4C-A44F-9B11-0E45C697BCE8}" destId="{4FB94D7B-2BAD-0E42-A358-E003BFB81FAC}" srcOrd="1" destOrd="0" presId="urn:microsoft.com/office/officeart/2005/8/layout/hList9"/>
    <dgm:cxn modelId="{677FE35F-0BFC-074C-907B-6578B9832330}" type="presParOf" srcId="{41AFD59E-673D-154C-8785-8D62241E71C1}" destId="{FE8907A1-48F4-5743-BDBF-44F69746401C}" srcOrd="2" destOrd="0" presId="urn:microsoft.com/office/officeart/2005/8/layout/hList9"/>
    <dgm:cxn modelId="{6378E0E5-1740-E343-AD50-DAE833CD82A6}" type="presParOf" srcId="{FE8907A1-48F4-5743-BDBF-44F69746401C}" destId="{F3A04A45-DDA1-174D-AB79-973B4EC07844}" srcOrd="0" destOrd="0" presId="urn:microsoft.com/office/officeart/2005/8/layout/hList9"/>
    <dgm:cxn modelId="{B22709C8-F18F-9C4E-A0F1-F395FC62CC30}" type="presParOf" srcId="{FE8907A1-48F4-5743-BDBF-44F69746401C}" destId="{6BABDC88-6942-124E-90B9-E4737F691C2C}" srcOrd="1" destOrd="0" presId="urn:microsoft.com/office/officeart/2005/8/layout/hList9"/>
    <dgm:cxn modelId="{5FC4C7AD-CAB8-8B4A-A740-926860480684}" type="presParOf" srcId="{41AFD59E-673D-154C-8785-8D62241E71C1}" destId="{12C6D0CB-2D84-D34D-AF1B-0061BA0317D2}" srcOrd="3" destOrd="0" presId="urn:microsoft.com/office/officeart/2005/8/layout/hList9"/>
    <dgm:cxn modelId="{9B98DF9C-F913-9D4C-88E2-A9A1C92744B8}" type="presParOf" srcId="{12C6D0CB-2D84-D34D-AF1B-0061BA0317D2}" destId="{55D74A3B-780C-0543-A633-AAFF39EA9DD9}" srcOrd="0" destOrd="0" presId="urn:microsoft.com/office/officeart/2005/8/layout/hList9"/>
    <dgm:cxn modelId="{BA2DEAEA-20A9-3E47-8CFE-8B0F7EBEDC61}" type="presParOf" srcId="{12C6D0CB-2D84-D34D-AF1B-0061BA0317D2}" destId="{5034CC61-C520-7742-854F-40F853237359}" srcOrd="1" destOrd="0" presId="urn:microsoft.com/office/officeart/2005/8/layout/hList9"/>
    <dgm:cxn modelId="{4F5916F1-95FE-E043-8908-EF9E223A5AAF}" type="presParOf" srcId="{05E49DA8-2B36-D849-B06D-B4F52B781B4C}" destId="{10523700-9752-4E4D-9008-A6D1CAFC213E}" srcOrd="12" destOrd="0" presId="urn:microsoft.com/office/officeart/2005/8/layout/hList9"/>
    <dgm:cxn modelId="{669D3B62-9B94-D147-B976-BA08937821DD}" type="presParOf" srcId="{05E49DA8-2B36-D849-B06D-B4F52B781B4C}" destId="{D5137CB5-D9CB-A143-AF56-47730F44ED41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6B6E08-F8DB-6949-B851-5938742AAB73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97121E4-11E0-C642-B344-CCCE588FB5E8}">
      <dgm:prSet/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Masters</a:t>
          </a:r>
          <a:endParaRPr lang="en-US" dirty="0">
            <a:solidFill>
              <a:srgbClr val="000000"/>
            </a:solidFill>
          </a:endParaRPr>
        </a:p>
      </dgm:t>
    </dgm:pt>
    <dgm:pt modelId="{28262F70-484F-FB46-9F9A-212A9A6CE0F9}" type="parTrans" cxnId="{F721DD8E-F02E-6E4F-A77E-C02A0B3AF28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B4536C8-80F0-8C42-A8FD-5E3573A5182B}" type="sibTrans" cxnId="{F721DD8E-F02E-6E4F-A77E-C02A0B3AF28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B7F1230-BB45-C04C-A7A9-0E0CDA069894}">
      <dgm:prSet/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PhD</a:t>
          </a:r>
          <a:endParaRPr lang="en-US" dirty="0">
            <a:solidFill>
              <a:srgbClr val="000000"/>
            </a:solidFill>
          </a:endParaRPr>
        </a:p>
      </dgm:t>
    </dgm:pt>
    <dgm:pt modelId="{522F126F-F882-7E4E-B818-D89C47D239B3}" type="parTrans" cxnId="{5CBB5A0A-B197-E243-88A1-B84C8757054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9C878BF-304E-D44E-9C8F-77AAA4B556EA}" type="sibTrans" cxnId="{5CBB5A0A-B197-E243-88A1-B84C8757054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65B562A-37AD-1E4F-AB58-2C92EA7EB8F1}" type="pres">
      <dgm:prSet presAssocID="{C36B6E08-F8DB-6949-B851-5938742AAB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FD85CB-8829-F14F-AB87-B9CAFB8EC212}" type="pres">
      <dgm:prSet presAssocID="{097121E4-11E0-C642-B344-CCCE588FB5E8}" presName="parentLin" presStyleCnt="0"/>
      <dgm:spPr/>
    </dgm:pt>
    <dgm:pt modelId="{AC27B5D7-B5DF-CC45-A376-B1A87B98E12C}" type="pres">
      <dgm:prSet presAssocID="{097121E4-11E0-C642-B344-CCCE588FB5E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2924013-B6F7-C742-97E1-E80489E0165F}" type="pres">
      <dgm:prSet presAssocID="{097121E4-11E0-C642-B344-CCCE588FB5E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76A49-5388-8D4B-A910-6C09961B01C9}" type="pres">
      <dgm:prSet presAssocID="{097121E4-11E0-C642-B344-CCCE588FB5E8}" presName="negativeSpace" presStyleCnt="0"/>
      <dgm:spPr/>
    </dgm:pt>
    <dgm:pt modelId="{E67641DD-3AE7-E248-87D0-F945A71E4A44}" type="pres">
      <dgm:prSet presAssocID="{097121E4-11E0-C642-B344-CCCE588FB5E8}" presName="childText" presStyleLbl="conFgAcc1" presStyleIdx="0" presStyleCnt="2">
        <dgm:presLayoutVars>
          <dgm:bulletEnabled val="1"/>
        </dgm:presLayoutVars>
      </dgm:prSet>
      <dgm:spPr/>
    </dgm:pt>
    <dgm:pt modelId="{5829E3E9-6574-6040-B7E7-080171807EA5}" type="pres">
      <dgm:prSet presAssocID="{6B4536C8-80F0-8C42-A8FD-5E3573A5182B}" presName="spaceBetweenRectangles" presStyleCnt="0"/>
      <dgm:spPr/>
    </dgm:pt>
    <dgm:pt modelId="{EC6B76D9-F179-944B-8EB3-B4560B78AEA9}" type="pres">
      <dgm:prSet presAssocID="{3B7F1230-BB45-C04C-A7A9-0E0CDA069894}" presName="parentLin" presStyleCnt="0"/>
      <dgm:spPr/>
    </dgm:pt>
    <dgm:pt modelId="{993ABF45-6EEC-BA4A-ADB9-95E9574CCAED}" type="pres">
      <dgm:prSet presAssocID="{3B7F1230-BB45-C04C-A7A9-0E0CDA06989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5A2A54D-8A2B-4B41-A12D-4E911D4F1D60}" type="pres">
      <dgm:prSet presAssocID="{3B7F1230-BB45-C04C-A7A9-0E0CDA06989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0B46F-47E6-644F-A8B6-614A27A39A6E}" type="pres">
      <dgm:prSet presAssocID="{3B7F1230-BB45-C04C-A7A9-0E0CDA069894}" presName="negativeSpace" presStyleCnt="0"/>
      <dgm:spPr/>
    </dgm:pt>
    <dgm:pt modelId="{45EED8BB-F3C2-1F44-93FF-12CA0E045597}" type="pres">
      <dgm:prSet presAssocID="{3B7F1230-BB45-C04C-A7A9-0E0CDA06989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CFFB811-9E87-2542-A6AC-C4B3DA20678C}" type="presOf" srcId="{3B7F1230-BB45-C04C-A7A9-0E0CDA069894}" destId="{D5A2A54D-8A2B-4B41-A12D-4E911D4F1D60}" srcOrd="1" destOrd="0" presId="urn:microsoft.com/office/officeart/2005/8/layout/list1"/>
    <dgm:cxn modelId="{E917DC8B-23F8-FA47-A3CD-66A5C3109F8D}" type="presOf" srcId="{3B7F1230-BB45-C04C-A7A9-0E0CDA069894}" destId="{993ABF45-6EEC-BA4A-ADB9-95E9574CCAED}" srcOrd="0" destOrd="0" presId="urn:microsoft.com/office/officeart/2005/8/layout/list1"/>
    <dgm:cxn modelId="{5CBB5A0A-B197-E243-88A1-B84C87570549}" srcId="{C36B6E08-F8DB-6949-B851-5938742AAB73}" destId="{3B7F1230-BB45-C04C-A7A9-0E0CDA069894}" srcOrd="1" destOrd="0" parTransId="{522F126F-F882-7E4E-B818-D89C47D239B3}" sibTransId="{29C878BF-304E-D44E-9C8F-77AAA4B556EA}"/>
    <dgm:cxn modelId="{F721DD8E-F02E-6E4F-A77E-C02A0B3AF28D}" srcId="{C36B6E08-F8DB-6949-B851-5938742AAB73}" destId="{097121E4-11E0-C642-B344-CCCE588FB5E8}" srcOrd="0" destOrd="0" parTransId="{28262F70-484F-FB46-9F9A-212A9A6CE0F9}" sibTransId="{6B4536C8-80F0-8C42-A8FD-5E3573A5182B}"/>
    <dgm:cxn modelId="{C6CCCD8A-B446-8142-9E06-4F26B13175FE}" type="presOf" srcId="{097121E4-11E0-C642-B344-CCCE588FB5E8}" destId="{32924013-B6F7-C742-97E1-E80489E0165F}" srcOrd="1" destOrd="0" presId="urn:microsoft.com/office/officeart/2005/8/layout/list1"/>
    <dgm:cxn modelId="{06EAE891-A479-4641-B6F4-42FC0ACD8303}" type="presOf" srcId="{097121E4-11E0-C642-B344-CCCE588FB5E8}" destId="{AC27B5D7-B5DF-CC45-A376-B1A87B98E12C}" srcOrd="0" destOrd="0" presId="urn:microsoft.com/office/officeart/2005/8/layout/list1"/>
    <dgm:cxn modelId="{1CE637AA-4CA9-424F-86A6-DBEF975E127E}" type="presOf" srcId="{C36B6E08-F8DB-6949-B851-5938742AAB73}" destId="{D65B562A-37AD-1E4F-AB58-2C92EA7EB8F1}" srcOrd="0" destOrd="0" presId="urn:microsoft.com/office/officeart/2005/8/layout/list1"/>
    <dgm:cxn modelId="{CFFBB478-1859-394B-A6ED-60B31DC4C1F9}" type="presParOf" srcId="{D65B562A-37AD-1E4F-AB58-2C92EA7EB8F1}" destId="{3CFD85CB-8829-F14F-AB87-B9CAFB8EC212}" srcOrd="0" destOrd="0" presId="urn:microsoft.com/office/officeart/2005/8/layout/list1"/>
    <dgm:cxn modelId="{9BF4F330-85C9-7A4B-BF2E-43A9919FAC76}" type="presParOf" srcId="{3CFD85CB-8829-F14F-AB87-B9CAFB8EC212}" destId="{AC27B5D7-B5DF-CC45-A376-B1A87B98E12C}" srcOrd="0" destOrd="0" presId="urn:microsoft.com/office/officeart/2005/8/layout/list1"/>
    <dgm:cxn modelId="{5652D0BE-A1E4-264E-82C7-E15726CE6274}" type="presParOf" srcId="{3CFD85CB-8829-F14F-AB87-B9CAFB8EC212}" destId="{32924013-B6F7-C742-97E1-E80489E0165F}" srcOrd="1" destOrd="0" presId="urn:microsoft.com/office/officeart/2005/8/layout/list1"/>
    <dgm:cxn modelId="{0E575917-54EE-1F4B-A743-100EC53CFC34}" type="presParOf" srcId="{D65B562A-37AD-1E4F-AB58-2C92EA7EB8F1}" destId="{F3076A49-5388-8D4B-A910-6C09961B01C9}" srcOrd="1" destOrd="0" presId="urn:microsoft.com/office/officeart/2005/8/layout/list1"/>
    <dgm:cxn modelId="{61E5CB5A-7D76-9344-B967-A41057BF0B20}" type="presParOf" srcId="{D65B562A-37AD-1E4F-AB58-2C92EA7EB8F1}" destId="{E67641DD-3AE7-E248-87D0-F945A71E4A44}" srcOrd="2" destOrd="0" presId="urn:microsoft.com/office/officeart/2005/8/layout/list1"/>
    <dgm:cxn modelId="{24B982D6-2F94-8B41-98B2-E289EDE29AF1}" type="presParOf" srcId="{D65B562A-37AD-1E4F-AB58-2C92EA7EB8F1}" destId="{5829E3E9-6574-6040-B7E7-080171807EA5}" srcOrd="3" destOrd="0" presId="urn:microsoft.com/office/officeart/2005/8/layout/list1"/>
    <dgm:cxn modelId="{2EF84C64-1B33-6647-A358-077C2552EB38}" type="presParOf" srcId="{D65B562A-37AD-1E4F-AB58-2C92EA7EB8F1}" destId="{EC6B76D9-F179-944B-8EB3-B4560B78AEA9}" srcOrd="4" destOrd="0" presId="urn:microsoft.com/office/officeart/2005/8/layout/list1"/>
    <dgm:cxn modelId="{777ACA4D-9202-A24D-ADC0-4375F3F66F34}" type="presParOf" srcId="{EC6B76D9-F179-944B-8EB3-B4560B78AEA9}" destId="{993ABF45-6EEC-BA4A-ADB9-95E9574CCAED}" srcOrd="0" destOrd="0" presId="urn:microsoft.com/office/officeart/2005/8/layout/list1"/>
    <dgm:cxn modelId="{4347642A-A9DE-9547-AC2A-56870C16BB81}" type="presParOf" srcId="{EC6B76D9-F179-944B-8EB3-B4560B78AEA9}" destId="{D5A2A54D-8A2B-4B41-A12D-4E911D4F1D60}" srcOrd="1" destOrd="0" presId="urn:microsoft.com/office/officeart/2005/8/layout/list1"/>
    <dgm:cxn modelId="{B420A633-E159-9F4D-A155-0B7D1D934150}" type="presParOf" srcId="{D65B562A-37AD-1E4F-AB58-2C92EA7EB8F1}" destId="{2FA0B46F-47E6-644F-A8B6-614A27A39A6E}" srcOrd="5" destOrd="0" presId="urn:microsoft.com/office/officeart/2005/8/layout/list1"/>
    <dgm:cxn modelId="{F4AB7122-A194-0B41-A6F8-0F3678EE60D0}" type="presParOf" srcId="{D65B562A-37AD-1E4F-AB58-2C92EA7EB8F1}" destId="{45EED8BB-F3C2-1F44-93FF-12CA0E04559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32BB6-428E-3446-A2E3-A4B1CD7759CA}">
      <dsp:nvSpPr>
        <dsp:cNvPr id="0" name=""/>
        <dsp:cNvSpPr/>
      </dsp:nvSpPr>
      <dsp:spPr>
        <a:xfrm>
          <a:off x="1927952" y="1481663"/>
          <a:ext cx="1810921" cy="1810921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What job can I get with Bachelor’s Degree?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292028" y="1905863"/>
        <a:ext cx="1082769" cy="930850"/>
      </dsp:txXfrm>
    </dsp:sp>
    <dsp:sp modelId="{E807F18A-F136-CB43-9726-D83697E322B0}">
      <dsp:nvSpPr>
        <dsp:cNvPr id="0" name=""/>
        <dsp:cNvSpPr/>
      </dsp:nvSpPr>
      <dsp:spPr>
        <a:xfrm>
          <a:off x="874325" y="1053627"/>
          <a:ext cx="1317034" cy="1317034"/>
        </a:xfrm>
        <a:prstGeom prst="gear6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Do I need to go to graduate school?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205892" y="1387198"/>
        <a:ext cx="653900" cy="649892"/>
      </dsp:txXfrm>
    </dsp:sp>
    <dsp:sp modelId="{399E7063-447C-804B-98DE-2E4CAECCA7A5}">
      <dsp:nvSpPr>
        <dsp:cNvPr id="0" name=""/>
        <dsp:cNvSpPr/>
      </dsp:nvSpPr>
      <dsp:spPr>
        <a:xfrm rot="20700000">
          <a:off x="1611998" y="145008"/>
          <a:ext cx="1290424" cy="1290424"/>
        </a:xfrm>
        <a:prstGeom prst="gear6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Should I get a PhD or a masters?</a:t>
          </a:r>
          <a:endParaRPr lang="en-US" sz="1100" kern="1200" dirty="0">
            <a:solidFill>
              <a:schemeClr val="tx1"/>
            </a:solidFill>
          </a:endParaRPr>
        </a:p>
      </dsp:txBody>
      <dsp:txXfrm rot="-20700000">
        <a:off x="1895026" y="428036"/>
        <a:ext cx="724368" cy="724368"/>
      </dsp:txXfrm>
    </dsp:sp>
    <dsp:sp modelId="{03964B48-D465-FA46-B2FF-C719E20ED78D}">
      <dsp:nvSpPr>
        <dsp:cNvPr id="0" name=""/>
        <dsp:cNvSpPr/>
      </dsp:nvSpPr>
      <dsp:spPr>
        <a:xfrm>
          <a:off x="1779059" y="1213840"/>
          <a:ext cx="2317979" cy="2317979"/>
        </a:xfrm>
        <a:prstGeom prst="circularArrow">
          <a:avLst>
            <a:gd name="adj1" fmla="val 4688"/>
            <a:gd name="adj2" fmla="val 299029"/>
            <a:gd name="adj3" fmla="val 2490046"/>
            <a:gd name="adj4" fmla="val 15918735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45410B-B3A0-234E-AEE3-6A7417350DFB}">
      <dsp:nvSpPr>
        <dsp:cNvPr id="0" name=""/>
        <dsp:cNvSpPr/>
      </dsp:nvSpPr>
      <dsp:spPr>
        <a:xfrm>
          <a:off x="641080" y="766087"/>
          <a:ext cx="1684157" cy="16841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35082-9BA6-C045-B9B4-745FCF03A88F}">
      <dsp:nvSpPr>
        <dsp:cNvPr id="0" name=""/>
        <dsp:cNvSpPr/>
      </dsp:nvSpPr>
      <dsp:spPr>
        <a:xfrm>
          <a:off x="1313510" y="-133773"/>
          <a:ext cx="1815860" cy="18158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54528-04F1-7145-8911-C901CE689EAA}">
      <dsp:nvSpPr>
        <dsp:cNvPr id="0" name=""/>
        <dsp:cNvSpPr/>
      </dsp:nvSpPr>
      <dsp:spPr>
        <a:xfrm>
          <a:off x="2655093" y="1368"/>
          <a:ext cx="785812" cy="51077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>
              <a:solidFill>
                <a:srgbClr val="000000"/>
              </a:solidFill>
            </a:rPr>
            <a:t>Government Positions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2680027" y="26302"/>
        <a:ext cx="735944" cy="460910"/>
      </dsp:txXfrm>
    </dsp:sp>
    <dsp:sp modelId="{319B7BAB-5986-824B-B0ED-3223F0B8AAC0}">
      <dsp:nvSpPr>
        <dsp:cNvPr id="0" name=""/>
        <dsp:cNvSpPr/>
      </dsp:nvSpPr>
      <dsp:spPr>
        <a:xfrm>
          <a:off x="1272757" y="256757"/>
          <a:ext cx="3550484" cy="3550484"/>
        </a:xfrm>
        <a:custGeom>
          <a:avLst/>
          <a:gdLst/>
          <a:ahLst/>
          <a:cxnLst/>
          <a:rect l="0" t="0" r="0" b="0"/>
          <a:pathLst>
            <a:path>
              <a:moveTo>
                <a:pt x="2173830" y="45325"/>
              </a:moveTo>
              <a:arcTo wR="1775242" hR="1775242" stAng="16978500" swAng="111118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E18E7-73DF-9F4F-AF28-095E86E05805}">
      <dsp:nvSpPr>
        <dsp:cNvPr id="0" name=""/>
        <dsp:cNvSpPr/>
      </dsp:nvSpPr>
      <dsp:spPr>
        <a:xfrm>
          <a:off x="3910379" y="521324"/>
          <a:ext cx="785812" cy="510778"/>
        </a:xfrm>
        <a:prstGeom prst="roundRect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>
              <a:solidFill>
                <a:srgbClr val="000000"/>
              </a:solidFill>
            </a:rPr>
            <a:t>Industry and Biotech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3935313" y="546258"/>
        <a:ext cx="735944" cy="460910"/>
      </dsp:txXfrm>
    </dsp:sp>
    <dsp:sp modelId="{5DB341E4-9916-CE43-92EA-0219E6F87AB6}">
      <dsp:nvSpPr>
        <dsp:cNvPr id="0" name=""/>
        <dsp:cNvSpPr/>
      </dsp:nvSpPr>
      <dsp:spPr>
        <a:xfrm>
          <a:off x="1272757" y="256757"/>
          <a:ext cx="3550484" cy="3550484"/>
        </a:xfrm>
        <a:custGeom>
          <a:avLst/>
          <a:gdLst/>
          <a:ahLst/>
          <a:cxnLst/>
          <a:rect l="0" t="0" r="0" b="0"/>
          <a:pathLst>
            <a:path>
              <a:moveTo>
                <a:pt x="3246592" y="781957"/>
              </a:moveTo>
              <a:arcTo wR="1775242" hR="1775242" stAng="19558640" swAng="1529607"/>
            </a:path>
          </a:pathLst>
        </a:custGeom>
        <a:noFill/>
        <a:ln w="9525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67A3A-913C-5C47-BAF8-2514B0031EAE}">
      <dsp:nvSpPr>
        <dsp:cNvPr id="0" name=""/>
        <dsp:cNvSpPr/>
      </dsp:nvSpPr>
      <dsp:spPr>
        <a:xfrm>
          <a:off x="4430336" y="1776610"/>
          <a:ext cx="785812" cy="510778"/>
        </a:xfrm>
        <a:prstGeom prst="roundRect">
          <a:avLst/>
        </a:prstGeom>
        <a:gradFill rotWithShape="0">
          <a:gsLst>
            <a:gs pos="0">
              <a:schemeClr val="accent3">
                <a:hueOff val="3214362"/>
                <a:satOff val="-4823"/>
                <a:lumOff val="-78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214362"/>
                <a:satOff val="-4823"/>
                <a:lumOff val="-78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>
              <a:solidFill>
                <a:srgbClr val="000000"/>
              </a:solidFill>
            </a:rPr>
            <a:t>Academia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4455270" y="1801544"/>
        <a:ext cx="735944" cy="460910"/>
      </dsp:txXfrm>
    </dsp:sp>
    <dsp:sp modelId="{607D8FE2-971B-464D-B67D-0133A8880C75}">
      <dsp:nvSpPr>
        <dsp:cNvPr id="0" name=""/>
        <dsp:cNvSpPr/>
      </dsp:nvSpPr>
      <dsp:spPr>
        <a:xfrm>
          <a:off x="1272757" y="256757"/>
          <a:ext cx="3550484" cy="3550484"/>
        </a:xfrm>
        <a:custGeom>
          <a:avLst/>
          <a:gdLst/>
          <a:ahLst/>
          <a:cxnLst/>
          <a:rect l="0" t="0" r="0" b="0"/>
          <a:pathLst>
            <a:path>
              <a:moveTo>
                <a:pt x="3530851" y="2038535"/>
              </a:moveTo>
              <a:arcTo wR="1775242" hR="1775242" stAng="511753" swAng="1529607"/>
            </a:path>
          </a:pathLst>
        </a:custGeom>
        <a:noFill/>
        <a:ln w="9525" cap="flat" cmpd="sng" algn="ctr">
          <a:solidFill>
            <a:schemeClr val="accent3">
              <a:hueOff val="3214362"/>
              <a:satOff val="-4823"/>
              <a:lumOff val="-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29591-5574-BB49-A847-69D3563B4DBD}">
      <dsp:nvSpPr>
        <dsp:cNvPr id="0" name=""/>
        <dsp:cNvSpPr/>
      </dsp:nvSpPr>
      <dsp:spPr>
        <a:xfrm>
          <a:off x="3910379" y="3031896"/>
          <a:ext cx="785812" cy="510778"/>
        </a:xfrm>
        <a:prstGeom prst="roundRect">
          <a:avLst/>
        </a:prstGeom>
        <a:gradFill rotWithShape="0">
          <a:gsLst>
            <a:gs pos="0">
              <a:schemeClr val="accent3">
                <a:hueOff val="4821542"/>
                <a:satOff val="-7234"/>
                <a:lumOff val="-11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4821542"/>
                <a:satOff val="-7234"/>
                <a:lumOff val="-11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>
              <a:solidFill>
                <a:srgbClr val="000000"/>
              </a:solidFill>
            </a:rPr>
            <a:t>Writing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3935313" y="3056830"/>
        <a:ext cx="735944" cy="460910"/>
      </dsp:txXfrm>
    </dsp:sp>
    <dsp:sp modelId="{8B8E6C94-4BA9-BF45-A2E4-93DB9E2A75D0}">
      <dsp:nvSpPr>
        <dsp:cNvPr id="0" name=""/>
        <dsp:cNvSpPr/>
      </dsp:nvSpPr>
      <dsp:spPr>
        <a:xfrm>
          <a:off x="1272757" y="256757"/>
          <a:ext cx="3550484" cy="3550484"/>
        </a:xfrm>
        <a:custGeom>
          <a:avLst/>
          <a:gdLst/>
          <a:ahLst/>
          <a:cxnLst/>
          <a:rect l="0" t="0" r="0" b="0"/>
          <a:pathLst>
            <a:path>
              <a:moveTo>
                <a:pt x="2702665" y="3288970"/>
              </a:moveTo>
              <a:arcTo wR="1775242" hR="1775242" stAng="3510315" swAng="1111185"/>
            </a:path>
          </a:pathLst>
        </a:custGeom>
        <a:noFill/>
        <a:ln w="9525" cap="flat" cmpd="sng" algn="ctr">
          <a:solidFill>
            <a:schemeClr val="accent3">
              <a:hueOff val="4821542"/>
              <a:satOff val="-7234"/>
              <a:lumOff val="-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46EAB-DFE8-F84C-874C-FC5CAEFBDD5C}">
      <dsp:nvSpPr>
        <dsp:cNvPr id="0" name=""/>
        <dsp:cNvSpPr/>
      </dsp:nvSpPr>
      <dsp:spPr>
        <a:xfrm>
          <a:off x="2655093" y="3551853"/>
          <a:ext cx="785812" cy="510778"/>
        </a:xfrm>
        <a:prstGeom prst="roundRect">
          <a:avLst/>
        </a:prstGeom>
        <a:gradFill rotWithShape="0">
          <a:gsLst>
            <a:gs pos="0">
              <a:schemeClr val="accent3">
                <a:hueOff val="6428724"/>
                <a:satOff val="-9646"/>
                <a:lumOff val="-15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428724"/>
                <a:satOff val="-9646"/>
                <a:lumOff val="-15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>
              <a:solidFill>
                <a:srgbClr val="000000"/>
              </a:solidFill>
            </a:rPr>
            <a:t>Sales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2680027" y="3576787"/>
        <a:ext cx="735944" cy="460910"/>
      </dsp:txXfrm>
    </dsp:sp>
    <dsp:sp modelId="{3EC81834-DB14-9B40-B780-78F81DAD7830}">
      <dsp:nvSpPr>
        <dsp:cNvPr id="0" name=""/>
        <dsp:cNvSpPr/>
      </dsp:nvSpPr>
      <dsp:spPr>
        <a:xfrm>
          <a:off x="1272757" y="256757"/>
          <a:ext cx="3550484" cy="3550484"/>
        </a:xfrm>
        <a:custGeom>
          <a:avLst/>
          <a:gdLst/>
          <a:ahLst/>
          <a:cxnLst/>
          <a:rect l="0" t="0" r="0" b="0"/>
          <a:pathLst>
            <a:path>
              <a:moveTo>
                <a:pt x="1376654" y="3505159"/>
              </a:moveTo>
              <a:arcTo wR="1775242" hR="1775242" stAng="6178500" swAng="1111185"/>
            </a:path>
          </a:pathLst>
        </a:custGeom>
        <a:noFill/>
        <a:ln w="9525" cap="flat" cmpd="sng" algn="ctr">
          <a:solidFill>
            <a:schemeClr val="accent3">
              <a:hueOff val="6428724"/>
              <a:satOff val="-9646"/>
              <a:lumOff val="-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1A848-CCED-EB4F-9569-785FE414F618}">
      <dsp:nvSpPr>
        <dsp:cNvPr id="0" name=""/>
        <dsp:cNvSpPr/>
      </dsp:nvSpPr>
      <dsp:spPr>
        <a:xfrm>
          <a:off x="1399807" y="3031896"/>
          <a:ext cx="785812" cy="510778"/>
        </a:xfrm>
        <a:prstGeom prst="roundRect">
          <a:avLst/>
        </a:prstGeom>
        <a:gradFill rotWithShape="0">
          <a:gsLst>
            <a:gs pos="0">
              <a:schemeClr val="accent3">
                <a:hueOff val="8035904"/>
                <a:satOff val="-12057"/>
                <a:lumOff val="-196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8035904"/>
                <a:satOff val="-12057"/>
                <a:lumOff val="-19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Teaching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1424741" y="3056830"/>
        <a:ext cx="735944" cy="460910"/>
      </dsp:txXfrm>
    </dsp:sp>
    <dsp:sp modelId="{34B40EE9-3B2D-2D4D-B2C0-B77C9D0A3F81}">
      <dsp:nvSpPr>
        <dsp:cNvPr id="0" name=""/>
        <dsp:cNvSpPr/>
      </dsp:nvSpPr>
      <dsp:spPr>
        <a:xfrm>
          <a:off x="1272757" y="256757"/>
          <a:ext cx="3550484" cy="3550484"/>
        </a:xfrm>
        <a:custGeom>
          <a:avLst/>
          <a:gdLst/>
          <a:ahLst/>
          <a:cxnLst/>
          <a:rect l="0" t="0" r="0" b="0"/>
          <a:pathLst>
            <a:path>
              <a:moveTo>
                <a:pt x="303892" y="2768527"/>
              </a:moveTo>
              <a:arcTo wR="1775242" hR="1775242" stAng="8758640" swAng="1529607"/>
            </a:path>
          </a:pathLst>
        </a:custGeom>
        <a:noFill/>
        <a:ln w="9525" cap="flat" cmpd="sng" algn="ctr">
          <a:solidFill>
            <a:schemeClr val="accent3">
              <a:hueOff val="8035904"/>
              <a:satOff val="-12057"/>
              <a:lumOff val="-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02B85-3A1C-BE48-9B8E-7E2716BD7918}">
      <dsp:nvSpPr>
        <dsp:cNvPr id="0" name=""/>
        <dsp:cNvSpPr/>
      </dsp:nvSpPr>
      <dsp:spPr>
        <a:xfrm>
          <a:off x="879851" y="1776610"/>
          <a:ext cx="785812" cy="510778"/>
        </a:xfrm>
        <a:prstGeom prst="roundRect">
          <a:avLst/>
        </a:prstGeom>
        <a:gradFill rotWithShape="0">
          <a:gsLst>
            <a:gs pos="0">
              <a:schemeClr val="accent3">
                <a:hueOff val="9643085"/>
                <a:satOff val="-14469"/>
                <a:lumOff val="-23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643085"/>
                <a:satOff val="-14469"/>
                <a:lumOff val="-23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Field Work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904785" y="1801544"/>
        <a:ext cx="735944" cy="460910"/>
      </dsp:txXfrm>
    </dsp:sp>
    <dsp:sp modelId="{4AD45D8C-D479-F344-93A8-6979D020A907}">
      <dsp:nvSpPr>
        <dsp:cNvPr id="0" name=""/>
        <dsp:cNvSpPr/>
      </dsp:nvSpPr>
      <dsp:spPr>
        <a:xfrm>
          <a:off x="1272757" y="256757"/>
          <a:ext cx="3550484" cy="3550484"/>
        </a:xfrm>
        <a:custGeom>
          <a:avLst/>
          <a:gdLst/>
          <a:ahLst/>
          <a:cxnLst/>
          <a:rect l="0" t="0" r="0" b="0"/>
          <a:pathLst>
            <a:path>
              <a:moveTo>
                <a:pt x="19633" y="1511949"/>
              </a:moveTo>
              <a:arcTo wR="1775242" hR="1775242" stAng="11311753" swAng="1529607"/>
            </a:path>
          </a:pathLst>
        </a:custGeom>
        <a:noFill/>
        <a:ln w="9525" cap="flat" cmpd="sng" algn="ctr">
          <a:solidFill>
            <a:schemeClr val="accent3">
              <a:hueOff val="9643085"/>
              <a:satOff val="-14469"/>
              <a:lumOff val="-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55FAF-D4A6-8D4A-95E1-FAF797E3C839}">
      <dsp:nvSpPr>
        <dsp:cNvPr id="0" name=""/>
        <dsp:cNvSpPr/>
      </dsp:nvSpPr>
      <dsp:spPr>
        <a:xfrm>
          <a:off x="1399807" y="521324"/>
          <a:ext cx="785812" cy="510778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Graduate Training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1424741" y="546258"/>
        <a:ext cx="735944" cy="460910"/>
      </dsp:txXfrm>
    </dsp:sp>
    <dsp:sp modelId="{E3E22345-BBA3-AE4C-BE60-C5B23507B164}">
      <dsp:nvSpPr>
        <dsp:cNvPr id="0" name=""/>
        <dsp:cNvSpPr/>
      </dsp:nvSpPr>
      <dsp:spPr>
        <a:xfrm>
          <a:off x="1272757" y="256757"/>
          <a:ext cx="3550484" cy="3550484"/>
        </a:xfrm>
        <a:custGeom>
          <a:avLst/>
          <a:gdLst/>
          <a:ahLst/>
          <a:cxnLst/>
          <a:rect l="0" t="0" r="0" b="0"/>
          <a:pathLst>
            <a:path>
              <a:moveTo>
                <a:pt x="847819" y="261514"/>
              </a:moveTo>
              <a:arcTo wR="1775242" hR="1775242" stAng="14310315" swAng="1111185"/>
            </a:path>
          </a:pathLst>
        </a:custGeom>
        <a:noFill/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641DD-3AE7-E248-87D0-F945A71E4A44}">
      <dsp:nvSpPr>
        <dsp:cNvPr id="0" name=""/>
        <dsp:cNvSpPr/>
      </dsp:nvSpPr>
      <dsp:spPr>
        <a:xfrm>
          <a:off x="0" y="267325"/>
          <a:ext cx="56432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24013-B6F7-C742-97E1-E80489E0165F}">
      <dsp:nvSpPr>
        <dsp:cNvPr id="0" name=""/>
        <dsp:cNvSpPr/>
      </dsp:nvSpPr>
      <dsp:spPr>
        <a:xfrm>
          <a:off x="282161" y="75445"/>
          <a:ext cx="3950265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11" tIns="0" rIns="149311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Research Experiences for Undergraduates –REU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00895" y="94179"/>
        <a:ext cx="3912797" cy="346292"/>
      </dsp:txXfrm>
    </dsp:sp>
    <dsp:sp modelId="{AE82E83E-7891-2240-8435-9AD4AE2C4344}">
      <dsp:nvSpPr>
        <dsp:cNvPr id="0" name=""/>
        <dsp:cNvSpPr/>
      </dsp:nvSpPr>
      <dsp:spPr>
        <a:xfrm>
          <a:off x="0" y="857005"/>
          <a:ext cx="56432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8CD7F-CF46-B146-8EC2-52330A780F0C}">
      <dsp:nvSpPr>
        <dsp:cNvPr id="0" name=""/>
        <dsp:cNvSpPr/>
      </dsp:nvSpPr>
      <dsp:spPr>
        <a:xfrm>
          <a:off x="282161" y="665125"/>
          <a:ext cx="3950265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11" tIns="0" rIns="149311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Hospitals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00895" y="683859"/>
        <a:ext cx="3912797" cy="346292"/>
      </dsp:txXfrm>
    </dsp:sp>
    <dsp:sp modelId="{45EED8BB-F3C2-1F44-93FF-12CA0E045597}">
      <dsp:nvSpPr>
        <dsp:cNvPr id="0" name=""/>
        <dsp:cNvSpPr/>
      </dsp:nvSpPr>
      <dsp:spPr>
        <a:xfrm>
          <a:off x="0" y="1446685"/>
          <a:ext cx="56432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2A54D-8A2B-4B41-A12D-4E911D4F1D60}">
      <dsp:nvSpPr>
        <dsp:cNvPr id="0" name=""/>
        <dsp:cNvSpPr/>
      </dsp:nvSpPr>
      <dsp:spPr>
        <a:xfrm>
          <a:off x="282161" y="1254805"/>
          <a:ext cx="3950265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11" tIns="0" rIns="149311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Local or </a:t>
          </a:r>
          <a:r>
            <a:rPr lang="en-US" sz="1300" kern="1200" smtClean="0">
              <a:solidFill>
                <a:schemeClr val="tx1"/>
              </a:solidFill>
            </a:rPr>
            <a:t>not so local </a:t>
          </a:r>
          <a:r>
            <a:rPr lang="en-US" sz="1300" kern="1200" dirty="0" smtClean="0">
              <a:solidFill>
                <a:schemeClr val="tx1"/>
              </a:solidFill>
            </a:rPr>
            <a:t>Universities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00895" y="1273539"/>
        <a:ext cx="3912797" cy="346292"/>
      </dsp:txXfrm>
    </dsp:sp>
    <dsp:sp modelId="{5DFF1F3D-27F6-7744-A879-8F672941C3DE}">
      <dsp:nvSpPr>
        <dsp:cNvPr id="0" name=""/>
        <dsp:cNvSpPr/>
      </dsp:nvSpPr>
      <dsp:spPr>
        <a:xfrm>
          <a:off x="0" y="2036365"/>
          <a:ext cx="56432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8BCBE-B6ED-E647-AA5D-FC7C11E59F14}">
      <dsp:nvSpPr>
        <dsp:cNvPr id="0" name=""/>
        <dsp:cNvSpPr/>
      </dsp:nvSpPr>
      <dsp:spPr>
        <a:xfrm>
          <a:off x="282161" y="1844485"/>
          <a:ext cx="3950265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11" tIns="0" rIns="149311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Companies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00895" y="1863219"/>
        <a:ext cx="3912797" cy="346292"/>
      </dsp:txXfrm>
    </dsp:sp>
    <dsp:sp modelId="{1F25371E-CEDA-764A-A806-AAC51BB874A0}">
      <dsp:nvSpPr>
        <dsp:cNvPr id="0" name=""/>
        <dsp:cNvSpPr/>
      </dsp:nvSpPr>
      <dsp:spPr>
        <a:xfrm>
          <a:off x="0" y="2626045"/>
          <a:ext cx="56432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85287-A4AF-1549-9657-FD07B88677B4}">
      <dsp:nvSpPr>
        <dsp:cNvPr id="0" name=""/>
        <dsp:cNvSpPr/>
      </dsp:nvSpPr>
      <dsp:spPr>
        <a:xfrm>
          <a:off x="282161" y="2434165"/>
          <a:ext cx="3950265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11" tIns="0" rIns="149311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Non-profit or other organizations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00895" y="2452899"/>
        <a:ext cx="3912797" cy="346292"/>
      </dsp:txXfrm>
    </dsp:sp>
    <dsp:sp modelId="{76AE0C0C-8CFA-0641-8C97-897E24E35933}">
      <dsp:nvSpPr>
        <dsp:cNvPr id="0" name=""/>
        <dsp:cNvSpPr/>
      </dsp:nvSpPr>
      <dsp:spPr>
        <a:xfrm>
          <a:off x="0" y="3215725"/>
          <a:ext cx="564323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75FB8-275B-B940-9A21-CB68450D1F5A}">
      <dsp:nvSpPr>
        <dsp:cNvPr id="0" name=""/>
        <dsp:cNvSpPr/>
      </dsp:nvSpPr>
      <dsp:spPr>
        <a:xfrm>
          <a:off x="282161" y="3023845"/>
          <a:ext cx="3950265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11" tIns="0" rIns="149311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Summer Research at Westminster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00895" y="3042579"/>
        <a:ext cx="3912797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27B1E-8630-0743-A82C-F1FF9287C098}">
      <dsp:nvSpPr>
        <dsp:cNvPr id="0" name=""/>
        <dsp:cNvSpPr/>
      </dsp:nvSpPr>
      <dsp:spPr>
        <a:xfrm>
          <a:off x="4038124" y="366879"/>
          <a:ext cx="1367476" cy="91210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Public High School</a:t>
          </a:r>
          <a:endParaRPr lang="en-US" sz="1300" kern="1200" dirty="0">
            <a:solidFill>
              <a:srgbClr val="000000"/>
            </a:solidFill>
          </a:endParaRPr>
        </a:p>
      </dsp:txBody>
      <dsp:txXfrm>
        <a:off x="4256920" y="366879"/>
        <a:ext cx="1148680" cy="912106"/>
      </dsp:txXfrm>
    </dsp:sp>
    <dsp:sp modelId="{58447F70-FA3B-E045-9897-B3982A1CC41A}">
      <dsp:nvSpPr>
        <dsp:cNvPr id="0" name=""/>
        <dsp:cNvSpPr/>
      </dsp:nvSpPr>
      <dsp:spPr>
        <a:xfrm>
          <a:off x="4038124" y="1278986"/>
          <a:ext cx="1367476" cy="91210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Private High School</a:t>
          </a:r>
        </a:p>
      </dsp:txBody>
      <dsp:txXfrm>
        <a:off x="4256920" y="1278986"/>
        <a:ext cx="1148680" cy="912106"/>
      </dsp:txXfrm>
    </dsp:sp>
    <dsp:sp modelId="{BF089533-0892-7E4C-8E3A-620D77B10FFC}">
      <dsp:nvSpPr>
        <dsp:cNvPr id="0" name=""/>
        <dsp:cNvSpPr/>
      </dsp:nvSpPr>
      <dsp:spPr>
        <a:xfrm>
          <a:off x="4038124" y="2191093"/>
          <a:ext cx="1367476" cy="91210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Community College</a:t>
          </a:r>
        </a:p>
      </dsp:txBody>
      <dsp:txXfrm>
        <a:off x="4256920" y="2191093"/>
        <a:ext cx="1148680" cy="912106"/>
      </dsp:txXfrm>
    </dsp:sp>
    <dsp:sp modelId="{50D94A00-8E1B-4642-B7A5-6D3024965CDE}">
      <dsp:nvSpPr>
        <dsp:cNvPr id="0" name=""/>
        <dsp:cNvSpPr/>
      </dsp:nvSpPr>
      <dsp:spPr>
        <a:xfrm>
          <a:off x="4038124" y="3103200"/>
          <a:ext cx="1367476" cy="91210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PUI (Primarily Undergraduate </a:t>
          </a:r>
          <a:r>
            <a:rPr lang="en-US" sz="1300" kern="1200" dirty="0" err="1" smtClean="0">
              <a:solidFill>
                <a:srgbClr val="000000"/>
              </a:solidFill>
            </a:rPr>
            <a:t>Insitution</a:t>
          </a:r>
          <a:endParaRPr lang="en-US" sz="1300" kern="1200" dirty="0" smtClean="0">
            <a:solidFill>
              <a:srgbClr val="000000"/>
            </a:solidFill>
          </a:endParaRPr>
        </a:p>
      </dsp:txBody>
      <dsp:txXfrm>
        <a:off x="4256920" y="3103200"/>
        <a:ext cx="1148680" cy="912106"/>
      </dsp:txXfrm>
    </dsp:sp>
    <dsp:sp modelId="{C2E279DA-496D-D845-B063-B6CB96801A98}">
      <dsp:nvSpPr>
        <dsp:cNvPr id="0" name=""/>
        <dsp:cNvSpPr/>
      </dsp:nvSpPr>
      <dsp:spPr>
        <a:xfrm>
          <a:off x="4038124" y="4015306"/>
          <a:ext cx="1367476" cy="91210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0000"/>
              </a:solidFill>
            </a:rPr>
            <a:t>RI Research Institution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solidFill>
              <a:srgbClr val="000000"/>
            </a:solidFill>
          </a:endParaRPr>
        </a:p>
      </dsp:txBody>
      <dsp:txXfrm>
        <a:off x="4256920" y="4015306"/>
        <a:ext cx="1148680" cy="912106"/>
      </dsp:txXfrm>
    </dsp:sp>
    <dsp:sp modelId="{ABE9F680-841F-D246-B113-4D687098D21B}">
      <dsp:nvSpPr>
        <dsp:cNvPr id="0" name=""/>
        <dsp:cNvSpPr/>
      </dsp:nvSpPr>
      <dsp:spPr>
        <a:xfrm>
          <a:off x="2826623" y="4"/>
          <a:ext cx="1355232" cy="13128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Teaching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3025092" y="192261"/>
        <a:ext cx="958294" cy="9282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27B1E-8630-0743-A82C-F1FF9287C098}">
      <dsp:nvSpPr>
        <dsp:cNvPr id="0" name=""/>
        <dsp:cNvSpPr/>
      </dsp:nvSpPr>
      <dsp:spPr>
        <a:xfrm>
          <a:off x="2285721" y="289759"/>
          <a:ext cx="1077869" cy="7189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Technician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2458180" y="289759"/>
        <a:ext cx="905410" cy="718938"/>
      </dsp:txXfrm>
    </dsp:sp>
    <dsp:sp modelId="{58447F70-FA3B-E045-9897-B3982A1CC41A}">
      <dsp:nvSpPr>
        <dsp:cNvPr id="0" name=""/>
        <dsp:cNvSpPr/>
      </dsp:nvSpPr>
      <dsp:spPr>
        <a:xfrm>
          <a:off x="2285721" y="1008698"/>
          <a:ext cx="1077869" cy="71893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Post-Doc</a:t>
          </a:r>
        </a:p>
      </dsp:txBody>
      <dsp:txXfrm>
        <a:off x="2458180" y="1008698"/>
        <a:ext cx="905410" cy="718938"/>
      </dsp:txXfrm>
    </dsp:sp>
    <dsp:sp modelId="{BF089533-0892-7E4C-8E3A-620D77B10FFC}">
      <dsp:nvSpPr>
        <dsp:cNvPr id="0" name=""/>
        <dsp:cNvSpPr/>
      </dsp:nvSpPr>
      <dsp:spPr>
        <a:xfrm>
          <a:off x="2285721" y="1727636"/>
          <a:ext cx="1077869" cy="7189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Staff Scientist</a:t>
          </a:r>
        </a:p>
      </dsp:txBody>
      <dsp:txXfrm>
        <a:off x="2458180" y="1727636"/>
        <a:ext cx="905410" cy="718938"/>
      </dsp:txXfrm>
    </dsp:sp>
    <dsp:sp modelId="{50D94A00-8E1B-4642-B7A5-6D3024965CDE}">
      <dsp:nvSpPr>
        <dsp:cNvPr id="0" name=""/>
        <dsp:cNvSpPr/>
      </dsp:nvSpPr>
      <dsp:spPr>
        <a:xfrm>
          <a:off x="2285721" y="2446575"/>
          <a:ext cx="1077869" cy="7189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Principle Investigator (Professor)</a:t>
          </a:r>
        </a:p>
      </dsp:txBody>
      <dsp:txXfrm>
        <a:off x="2458180" y="2446575"/>
        <a:ext cx="905410" cy="718938"/>
      </dsp:txXfrm>
    </dsp:sp>
    <dsp:sp modelId="{0E01135C-09E1-DD46-8C53-901833E8DA6F}">
      <dsp:nvSpPr>
        <dsp:cNvPr id="0" name=""/>
        <dsp:cNvSpPr/>
      </dsp:nvSpPr>
      <dsp:spPr>
        <a:xfrm>
          <a:off x="2285721" y="3165514"/>
          <a:ext cx="1077869" cy="71893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Administrator</a:t>
          </a:r>
        </a:p>
      </dsp:txBody>
      <dsp:txXfrm>
        <a:off x="2458180" y="3165514"/>
        <a:ext cx="905410" cy="718938"/>
      </dsp:txXfrm>
    </dsp:sp>
    <dsp:sp modelId="{C78FC53C-1D3F-C241-9243-F8E7866E1011}">
      <dsp:nvSpPr>
        <dsp:cNvPr id="0" name=""/>
        <dsp:cNvSpPr/>
      </dsp:nvSpPr>
      <dsp:spPr>
        <a:xfrm>
          <a:off x="2285721" y="3884452"/>
          <a:ext cx="1077869" cy="7189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Safety Officer</a:t>
          </a:r>
        </a:p>
      </dsp:txBody>
      <dsp:txXfrm>
        <a:off x="2458180" y="3884452"/>
        <a:ext cx="905410" cy="718938"/>
      </dsp:txXfrm>
    </dsp:sp>
    <dsp:sp modelId="{4A877887-0D38-D14E-A603-1F740474CA25}">
      <dsp:nvSpPr>
        <dsp:cNvPr id="0" name=""/>
        <dsp:cNvSpPr/>
      </dsp:nvSpPr>
      <dsp:spPr>
        <a:xfrm>
          <a:off x="2285721" y="4603391"/>
          <a:ext cx="1077869" cy="71893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Animal Care Coordinator</a:t>
          </a:r>
        </a:p>
      </dsp:txBody>
      <dsp:txXfrm>
        <a:off x="2458180" y="4603391"/>
        <a:ext cx="905410" cy="718938"/>
      </dsp:txXfrm>
    </dsp:sp>
    <dsp:sp modelId="{ABE9F680-841F-D246-B113-4D687098D21B}">
      <dsp:nvSpPr>
        <dsp:cNvPr id="0" name=""/>
        <dsp:cNvSpPr/>
      </dsp:nvSpPr>
      <dsp:spPr>
        <a:xfrm>
          <a:off x="1237931" y="0"/>
          <a:ext cx="1072407" cy="10708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Academia or Other Lab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1394981" y="156826"/>
        <a:ext cx="758307" cy="757225"/>
      </dsp:txXfrm>
    </dsp:sp>
    <dsp:sp modelId="{554B9963-D5F8-8D4C-87FD-629E6BF20BD7}">
      <dsp:nvSpPr>
        <dsp:cNvPr id="0" name=""/>
        <dsp:cNvSpPr/>
      </dsp:nvSpPr>
      <dsp:spPr>
        <a:xfrm>
          <a:off x="4550273" y="289759"/>
          <a:ext cx="1077869" cy="7189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NIH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4722732" y="289759"/>
        <a:ext cx="905410" cy="718938"/>
      </dsp:txXfrm>
    </dsp:sp>
    <dsp:sp modelId="{A11B3194-2C16-884D-8944-6ED7C0ADEFF8}">
      <dsp:nvSpPr>
        <dsp:cNvPr id="0" name=""/>
        <dsp:cNvSpPr/>
      </dsp:nvSpPr>
      <dsp:spPr>
        <a:xfrm>
          <a:off x="4550273" y="1008698"/>
          <a:ext cx="1077869" cy="7189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CDC</a:t>
          </a:r>
        </a:p>
      </dsp:txBody>
      <dsp:txXfrm>
        <a:off x="4722732" y="1008698"/>
        <a:ext cx="905410" cy="718938"/>
      </dsp:txXfrm>
    </dsp:sp>
    <dsp:sp modelId="{0856111C-66EB-0547-BB6A-DFC1AF5E28FF}">
      <dsp:nvSpPr>
        <dsp:cNvPr id="0" name=""/>
        <dsp:cNvSpPr/>
      </dsp:nvSpPr>
      <dsp:spPr>
        <a:xfrm>
          <a:off x="4550273" y="1727636"/>
          <a:ext cx="1077869" cy="71893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EPA</a:t>
          </a:r>
        </a:p>
      </dsp:txBody>
      <dsp:txXfrm>
        <a:off x="4722732" y="1727636"/>
        <a:ext cx="905410" cy="718938"/>
      </dsp:txXfrm>
    </dsp:sp>
    <dsp:sp modelId="{5453B762-E452-CD43-B921-90077BD6D5D1}">
      <dsp:nvSpPr>
        <dsp:cNvPr id="0" name=""/>
        <dsp:cNvSpPr/>
      </dsp:nvSpPr>
      <dsp:spPr>
        <a:xfrm>
          <a:off x="4550273" y="2446575"/>
          <a:ext cx="1077869" cy="7189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USDA</a:t>
          </a:r>
        </a:p>
      </dsp:txBody>
      <dsp:txXfrm>
        <a:off x="4722732" y="2446575"/>
        <a:ext cx="905410" cy="718938"/>
      </dsp:txXfrm>
    </dsp:sp>
    <dsp:sp modelId="{91F59601-487F-3748-A4D8-B0446A6B37AC}">
      <dsp:nvSpPr>
        <dsp:cNvPr id="0" name=""/>
        <dsp:cNvSpPr/>
      </dsp:nvSpPr>
      <dsp:spPr>
        <a:xfrm>
          <a:off x="4550273" y="3165514"/>
          <a:ext cx="1077869" cy="71893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USAMARID</a:t>
          </a:r>
        </a:p>
      </dsp:txBody>
      <dsp:txXfrm>
        <a:off x="4722732" y="3165514"/>
        <a:ext cx="905410" cy="718938"/>
      </dsp:txXfrm>
    </dsp:sp>
    <dsp:sp modelId="{EC57FC5D-CFEC-DA4D-9DB2-1A0ADBAC28F0}">
      <dsp:nvSpPr>
        <dsp:cNvPr id="0" name=""/>
        <dsp:cNvSpPr/>
      </dsp:nvSpPr>
      <dsp:spPr>
        <a:xfrm>
          <a:off x="3527394" y="1946"/>
          <a:ext cx="1146205" cy="12179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Government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3695252" y="180310"/>
        <a:ext cx="810489" cy="861220"/>
      </dsp:txXfrm>
    </dsp:sp>
    <dsp:sp modelId="{E1B6DBB2-CEAE-6D4C-97A6-19ACF91D8C31}">
      <dsp:nvSpPr>
        <dsp:cNvPr id="0" name=""/>
        <dsp:cNvSpPr/>
      </dsp:nvSpPr>
      <dsp:spPr>
        <a:xfrm>
          <a:off x="6774348" y="289759"/>
          <a:ext cx="1077869" cy="7189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Staff Scientist</a:t>
          </a:r>
        </a:p>
      </dsp:txBody>
      <dsp:txXfrm>
        <a:off x="6946807" y="289759"/>
        <a:ext cx="905410" cy="718938"/>
      </dsp:txXfrm>
    </dsp:sp>
    <dsp:sp modelId="{F3A04A45-DDA1-174D-AB79-973B4EC07844}">
      <dsp:nvSpPr>
        <dsp:cNvPr id="0" name=""/>
        <dsp:cNvSpPr/>
      </dsp:nvSpPr>
      <dsp:spPr>
        <a:xfrm>
          <a:off x="6774348" y="1008698"/>
          <a:ext cx="1077869" cy="7189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Project Manager</a:t>
          </a:r>
        </a:p>
      </dsp:txBody>
      <dsp:txXfrm>
        <a:off x="6946807" y="1008698"/>
        <a:ext cx="905410" cy="718938"/>
      </dsp:txXfrm>
    </dsp:sp>
    <dsp:sp modelId="{55D74A3B-780C-0543-A633-AAFF39EA9DD9}">
      <dsp:nvSpPr>
        <dsp:cNvPr id="0" name=""/>
        <dsp:cNvSpPr/>
      </dsp:nvSpPr>
      <dsp:spPr>
        <a:xfrm>
          <a:off x="6774348" y="1727636"/>
          <a:ext cx="1077869" cy="71893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Regulation Specialist</a:t>
          </a:r>
        </a:p>
      </dsp:txBody>
      <dsp:txXfrm>
        <a:off x="6946807" y="1727636"/>
        <a:ext cx="905410" cy="718938"/>
      </dsp:txXfrm>
    </dsp:sp>
    <dsp:sp modelId="{E2C0FEE9-9815-584F-8F4D-908C1017C828}">
      <dsp:nvSpPr>
        <dsp:cNvPr id="0" name=""/>
        <dsp:cNvSpPr/>
      </dsp:nvSpPr>
      <dsp:spPr>
        <a:xfrm>
          <a:off x="6774348" y="2446575"/>
          <a:ext cx="1077869" cy="7189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Clinical Trial Manager</a:t>
          </a:r>
        </a:p>
      </dsp:txBody>
      <dsp:txXfrm>
        <a:off x="6946807" y="2446575"/>
        <a:ext cx="905410" cy="718938"/>
      </dsp:txXfrm>
    </dsp:sp>
    <dsp:sp modelId="{D5137CB5-D9CB-A143-AF56-47730F44ED41}">
      <dsp:nvSpPr>
        <dsp:cNvPr id="0" name=""/>
        <dsp:cNvSpPr/>
      </dsp:nvSpPr>
      <dsp:spPr>
        <a:xfrm>
          <a:off x="5758629" y="1946"/>
          <a:ext cx="1072407" cy="10708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Industry/Biotech</a:t>
          </a:r>
        </a:p>
      </dsp:txBody>
      <dsp:txXfrm>
        <a:off x="5915679" y="158772"/>
        <a:ext cx="758307" cy="7572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27B1E-8630-0743-A82C-F1FF9287C098}">
      <dsp:nvSpPr>
        <dsp:cNvPr id="0" name=""/>
        <dsp:cNvSpPr/>
      </dsp:nvSpPr>
      <dsp:spPr>
        <a:xfrm>
          <a:off x="1448785" y="269829"/>
          <a:ext cx="1007087" cy="6717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Aquarium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1609919" y="269829"/>
        <a:ext cx="845953" cy="671727"/>
      </dsp:txXfrm>
    </dsp:sp>
    <dsp:sp modelId="{58447F70-FA3B-E045-9897-B3982A1CC41A}">
      <dsp:nvSpPr>
        <dsp:cNvPr id="0" name=""/>
        <dsp:cNvSpPr/>
      </dsp:nvSpPr>
      <dsp:spPr>
        <a:xfrm>
          <a:off x="1448785" y="941557"/>
          <a:ext cx="1007087" cy="67172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Zoos</a:t>
          </a:r>
        </a:p>
      </dsp:txBody>
      <dsp:txXfrm>
        <a:off x="1609919" y="941557"/>
        <a:ext cx="845953" cy="671727"/>
      </dsp:txXfrm>
    </dsp:sp>
    <dsp:sp modelId="{BF089533-0892-7E4C-8E3A-620D77B10FFC}">
      <dsp:nvSpPr>
        <dsp:cNvPr id="0" name=""/>
        <dsp:cNvSpPr/>
      </dsp:nvSpPr>
      <dsp:spPr>
        <a:xfrm>
          <a:off x="1448785" y="1613284"/>
          <a:ext cx="1007087" cy="67172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Patent Law</a:t>
          </a:r>
        </a:p>
      </dsp:txBody>
      <dsp:txXfrm>
        <a:off x="1609919" y="1613284"/>
        <a:ext cx="845953" cy="671727"/>
      </dsp:txXfrm>
    </dsp:sp>
    <dsp:sp modelId="{50D94A00-8E1B-4642-B7A5-6D3024965CDE}">
      <dsp:nvSpPr>
        <dsp:cNvPr id="0" name=""/>
        <dsp:cNvSpPr/>
      </dsp:nvSpPr>
      <dsp:spPr>
        <a:xfrm>
          <a:off x="1448785" y="2285011"/>
          <a:ext cx="1007087" cy="6717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Wildlife Management</a:t>
          </a:r>
        </a:p>
      </dsp:txBody>
      <dsp:txXfrm>
        <a:off x="1609919" y="2285011"/>
        <a:ext cx="845953" cy="671727"/>
      </dsp:txXfrm>
    </dsp:sp>
    <dsp:sp modelId="{4F9B823C-0342-3D4D-8CD7-41495D0DF03D}">
      <dsp:nvSpPr>
        <dsp:cNvPr id="0" name=""/>
        <dsp:cNvSpPr/>
      </dsp:nvSpPr>
      <dsp:spPr>
        <a:xfrm>
          <a:off x="1448785" y="2956739"/>
          <a:ext cx="1007087" cy="67172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Genetic Councilor</a:t>
          </a:r>
          <a:endParaRPr lang="en-US" sz="1100" kern="1200" dirty="0"/>
        </a:p>
      </dsp:txBody>
      <dsp:txXfrm>
        <a:off x="1609919" y="2956739"/>
        <a:ext cx="845953" cy="671727"/>
      </dsp:txXfrm>
    </dsp:sp>
    <dsp:sp modelId="{05C77E01-AE24-EC4F-B7BB-D061863ED590}">
      <dsp:nvSpPr>
        <dsp:cNvPr id="0" name=""/>
        <dsp:cNvSpPr/>
      </dsp:nvSpPr>
      <dsp:spPr>
        <a:xfrm>
          <a:off x="1448785" y="3628466"/>
          <a:ext cx="1007087" cy="6717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Investor</a:t>
          </a:r>
          <a:endParaRPr lang="en-US" sz="1100" kern="1200" dirty="0"/>
        </a:p>
      </dsp:txBody>
      <dsp:txXfrm>
        <a:off x="1609919" y="3628466"/>
        <a:ext cx="845953" cy="671727"/>
      </dsp:txXfrm>
    </dsp:sp>
    <dsp:sp modelId="{ABE9F680-841F-D246-B113-4D687098D21B}">
      <dsp:nvSpPr>
        <dsp:cNvPr id="0" name=""/>
        <dsp:cNvSpPr/>
      </dsp:nvSpPr>
      <dsp:spPr>
        <a:xfrm>
          <a:off x="223287" y="0"/>
          <a:ext cx="1282445" cy="11913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Other Possibilities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11097" y="174471"/>
        <a:ext cx="906825" cy="842422"/>
      </dsp:txXfrm>
    </dsp:sp>
    <dsp:sp modelId="{554B9963-D5F8-8D4C-87FD-629E6BF20BD7}">
      <dsp:nvSpPr>
        <dsp:cNvPr id="0" name=""/>
        <dsp:cNvSpPr/>
      </dsp:nvSpPr>
      <dsp:spPr>
        <a:xfrm>
          <a:off x="3738318" y="269829"/>
          <a:ext cx="1007087" cy="67172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General Scientific Publications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3899452" y="269829"/>
        <a:ext cx="845953" cy="671727"/>
      </dsp:txXfrm>
    </dsp:sp>
    <dsp:sp modelId="{A11B3194-2C16-884D-8944-6ED7C0ADEFF8}">
      <dsp:nvSpPr>
        <dsp:cNvPr id="0" name=""/>
        <dsp:cNvSpPr/>
      </dsp:nvSpPr>
      <dsp:spPr>
        <a:xfrm>
          <a:off x="3738318" y="941557"/>
          <a:ext cx="1007087" cy="67172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Drug Companies</a:t>
          </a:r>
        </a:p>
      </dsp:txBody>
      <dsp:txXfrm>
        <a:off x="3899452" y="941557"/>
        <a:ext cx="845953" cy="671727"/>
      </dsp:txXfrm>
    </dsp:sp>
    <dsp:sp modelId="{0856111C-66EB-0547-BB6A-DFC1AF5E28FF}">
      <dsp:nvSpPr>
        <dsp:cNvPr id="0" name=""/>
        <dsp:cNvSpPr/>
      </dsp:nvSpPr>
      <dsp:spPr>
        <a:xfrm>
          <a:off x="3738318" y="1613284"/>
          <a:ext cx="1007087" cy="6717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Government Offices</a:t>
          </a:r>
        </a:p>
      </dsp:txBody>
      <dsp:txXfrm>
        <a:off x="3899452" y="1613284"/>
        <a:ext cx="845953" cy="671727"/>
      </dsp:txXfrm>
    </dsp:sp>
    <dsp:sp modelId="{5453B762-E452-CD43-B921-90077BD6D5D1}">
      <dsp:nvSpPr>
        <dsp:cNvPr id="0" name=""/>
        <dsp:cNvSpPr/>
      </dsp:nvSpPr>
      <dsp:spPr>
        <a:xfrm>
          <a:off x="3738318" y="2285011"/>
          <a:ext cx="1007087" cy="67172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Journal Editor</a:t>
          </a:r>
        </a:p>
      </dsp:txBody>
      <dsp:txXfrm>
        <a:off x="3899452" y="2285011"/>
        <a:ext cx="845953" cy="671727"/>
      </dsp:txXfrm>
    </dsp:sp>
    <dsp:sp modelId="{ABC85B8C-C52F-4A4C-AB58-98AA4B0E6E34}">
      <dsp:nvSpPr>
        <dsp:cNvPr id="0" name=""/>
        <dsp:cNvSpPr/>
      </dsp:nvSpPr>
      <dsp:spPr>
        <a:xfrm>
          <a:off x="3738318" y="2956739"/>
          <a:ext cx="1007087" cy="6717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Grant Officers</a:t>
          </a:r>
        </a:p>
      </dsp:txBody>
      <dsp:txXfrm>
        <a:off x="3899452" y="2956739"/>
        <a:ext cx="845953" cy="671727"/>
      </dsp:txXfrm>
    </dsp:sp>
    <dsp:sp modelId="{EC57FC5D-CFEC-DA4D-9DB2-1A0ADBAC28F0}">
      <dsp:nvSpPr>
        <dsp:cNvPr id="0" name=""/>
        <dsp:cNvSpPr/>
      </dsp:nvSpPr>
      <dsp:spPr>
        <a:xfrm>
          <a:off x="2618403" y="0"/>
          <a:ext cx="1204275" cy="9642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Writing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794765" y="141215"/>
        <a:ext cx="851551" cy="681849"/>
      </dsp:txXfrm>
    </dsp:sp>
    <dsp:sp modelId="{E1B6DBB2-CEAE-6D4C-97A6-19ACF91D8C31}">
      <dsp:nvSpPr>
        <dsp:cNvPr id="0" name=""/>
        <dsp:cNvSpPr/>
      </dsp:nvSpPr>
      <dsp:spPr>
        <a:xfrm>
          <a:off x="5949681" y="269829"/>
          <a:ext cx="1007087" cy="67172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Scientific Products</a:t>
          </a:r>
        </a:p>
      </dsp:txBody>
      <dsp:txXfrm>
        <a:off x="6110815" y="269829"/>
        <a:ext cx="845953" cy="671727"/>
      </dsp:txXfrm>
    </dsp:sp>
    <dsp:sp modelId="{F3A04A45-DDA1-174D-AB79-973B4EC07844}">
      <dsp:nvSpPr>
        <dsp:cNvPr id="0" name=""/>
        <dsp:cNvSpPr/>
      </dsp:nvSpPr>
      <dsp:spPr>
        <a:xfrm>
          <a:off x="5949681" y="941557"/>
          <a:ext cx="1007087" cy="67172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Drug Companies	</a:t>
          </a:r>
        </a:p>
      </dsp:txBody>
      <dsp:txXfrm>
        <a:off x="6110815" y="941557"/>
        <a:ext cx="845953" cy="671727"/>
      </dsp:txXfrm>
    </dsp:sp>
    <dsp:sp modelId="{55D74A3B-780C-0543-A633-AAFF39EA9DD9}">
      <dsp:nvSpPr>
        <dsp:cNvPr id="0" name=""/>
        <dsp:cNvSpPr/>
      </dsp:nvSpPr>
      <dsp:spPr>
        <a:xfrm>
          <a:off x="5949681" y="1613284"/>
          <a:ext cx="1007087" cy="6717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Large Equipment</a:t>
          </a:r>
        </a:p>
      </dsp:txBody>
      <dsp:txXfrm>
        <a:off x="6110815" y="1613284"/>
        <a:ext cx="845953" cy="671727"/>
      </dsp:txXfrm>
    </dsp:sp>
    <dsp:sp modelId="{D5137CB5-D9CB-A143-AF56-47730F44ED41}">
      <dsp:nvSpPr>
        <dsp:cNvPr id="0" name=""/>
        <dsp:cNvSpPr/>
      </dsp:nvSpPr>
      <dsp:spPr>
        <a:xfrm>
          <a:off x="4936737" y="0"/>
          <a:ext cx="1152302" cy="96427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Sales</a:t>
          </a:r>
        </a:p>
      </dsp:txBody>
      <dsp:txXfrm>
        <a:off x="5105488" y="141215"/>
        <a:ext cx="814800" cy="6818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641DD-3AE7-E248-87D0-F945A71E4A44}">
      <dsp:nvSpPr>
        <dsp:cNvPr id="0" name=""/>
        <dsp:cNvSpPr/>
      </dsp:nvSpPr>
      <dsp:spPr>
        <a:xfrm>
          <a:off x="0" y="637585"/>
          <a:ext cx="5643236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24013-B6F7-C742-97E1-E80489E0165F}">
      <dsp:nvSpPr>
        <dsp:cNvPr id="0" name=""/>
        <dsp:cNvSpPr/>
      </dsp:nvSpPr>
      <dsp:spPr>
        <a:xfrm>
          <a:off x="282161" y="17665"/>
          <a:ext cx="3950265" cy="1239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11" tIns="0" rIns="149311" bIns="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rgbClr val="000000"/>
              </a:solidFill>
            </a:rPr>
            <a:t>Masters</a:t>
          </a:r>
          <a:endParaRPr lang="en-US" sz="4200" kern="1200" dirty="0">
            <a:solidFill>
              <a:srgbClr val="000000"/>
            </a:solidFill>
          </a:endParaRPr>
        </a:p>
      </dsp:txBody>
      <dsp:txXfrm>
        <a:off x="342685" y="78189"/>
        <a:ext cx="3829217" cy="1118792"/>
      </dsp:txXfrm>
    </dsp:sp>
    <dsp:sp modelId="{45EED8BB-F3C2-1F44-93FF-12CA0E045597}">
      <dsp:nvSpPr>
        <dsp:cNvPr id="0" name=""/>
        <dsp:cNvSpPr/>
      </dsp:nvSpPr>
      <dsp:spPr>
        <a:xfrm>
          <a:off x="0" y="2542705"/>
          <a:ext cx="5643236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2A54D-8A2B-4B41-A12D-4E911D4F1D60}">
      <dsp:nvSpPr>
        <dsp:cNvPr id="0" name=""/>
        <dsp:cNvSpPr/>
      </dsp:nvSpPr>
      <dsp:spPr>
        <a:xfrm>
          <a:off x="282161" y="1922785"/>
          <a:ext cx="3950265" cy="1239840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11" tIns="0" rIns="149311" bIns="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rgbClr val="000000"/>
              </a:solidFill>
            </a:rPr>
            <a:t>PhD</a:t>
          </a:r>
          <a:endParaRPr lang="en-US" sz="4200" kern="1200" dirty="0">
            <a:solidFill>
              <a:srgbClr val="000000"/>
            </a:solidFill>
          </a:endParaRPr>
        </a:p>
      </dsp:txBody>
      <dsp:txXfrm>
        <a:off x="342685" y="1983309"/>
        <a:ext cx="3829217" cy="111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D65E-C2FF-BB42-A668-46F4FDF87D76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60162-1B0C-7247-BF2C-7D1266AE4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7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Explain general areas then get into which you could do with only a bachelors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0162-1B0C-7247-BF2C-7D1266AE4B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2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Explain general areas then get into which you could do with only a bachelors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0162-1B0C-7247-BF2C-7D1266AE4B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7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0162-1B0C-7247-BF2C-7D1266AE4B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7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D16-8A92-2547-9DCF-982B95E7D9E0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3EF3-2F5F-504D-A8B3-F79F025F3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9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D16-8A92-2547-9DCF-982B95E7D9E0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3EF3-2F5F-504D-A8B3-F79F025F3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8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D16-8A92-2547-9DCF-982B95E7D9E0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3EF3-2F5F-504D-A8B3-F79F025F3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5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D16-8A92-2547-9DCF-982B95E7D9E0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3EF3-2F5F-504D-A8B3-F79F025F3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7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D16-8A92-2547-9DCF-982B95E7D9E0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3EF3-2F5F-504D-A8B3-F79F025F3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1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D16-8A92-2547-9DCF-982B95E7D9E0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3EF3-2F5F-504D-A8B3-F79F025F3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8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D16-8A92-2547-9DCF-982B95E7D9E0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3EF3-2F5F-504D-A8B3-F79F025F3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3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D16-8A92-2547-9DCF-982B95E7D9E0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3EF3-2F5F-504D-A8B3-F79F025F3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8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D16-8A92-2547-9DCF-982B95E7D9E0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3EF3-2F5F-504D-A8B3-F79F025F3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5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D16-8A92-2547-9DCF-982B95E7D9E0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3EF3-2F5F-504D-A8B3-F79F025F3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9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D16-8A92-2547-9DCF-982B95E7D9E0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3EF3-2F5F-504D-A8B3-F79F025F3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9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7AD16-8A92-2547-9DCF-982B95E7D9E0}" type="datetimeFigureOut">
              <a:rPr lang="en-US" smtClean="0"/>
              <a:t>11/20/15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63EF3-2F5F-504D-A8B3-F79F025F3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radschools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ubechop.com/watch/697935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.westminster.edu/ics/Campus_Life/Campus_Groups/ResPAC/Public_Page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westminster.edu/academics/respac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hyperlink" Target="https://www.westminster.edu/admissions/financial-aid/iqstem.cfm" TargetMode="External"/><Relationship Id="rId7" Type="http://schemas.openxmlformats.org/officeDocument/2006/relationships/hyperlink" Target="https://my.westminster.edu/ics/Campus_Life/Campus_Groups/IQSTEM_Noyce_Scholars/Members_Page.jnz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estminster.wiggiosites.com/%23tpl=posts_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2VkrguvJ5U&amp;feature=youtu.be" TargetMode="External"/><Relationship Id="rId4" Type="http://schemas.openxmlformats.org/officeDocument/2006/relationships/hyperlink" Target="https://www.youtube.com/watch?v=rLL4L7BYt_4" TargetMode="External"/><Relationship Id="rId5" Type="http://schemas.openxmlformats.org/officeDocument/2006/relationships/hyperlink" Target="https://www.youtube.com/watch?v=s3Jz8B93oN8&amp;feature=youtu.b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lZi29qSKBs&amp;feature=youtu.b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3z-ibomoQU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/>
              <a:t>The world outside of medicine: careers in research, teaching and beyond</a:t>
            </a:r>
            <a:r>
              <a:rPr lang="en-US" sz="3600" i="1" dirty="0" smtClean="0"/>
              <a:t>.</a:t>
            </a:r>
            <a:br>
              <a:rPr lang="en-US" sz="3600" i="1" dirty="0" smtClean="0"/>
            </a:b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32407" y="5186885"/>
            <a:ext cx="2107523" cy="167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+mj-ea"/>
                <a:cs typeface="Times New Roman"/>
              </a:rPr>
              <a:t>ResPAC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/>
                <a:ea typeface="+mj-ea"/>
                <a:cs typeface="Times New Roman"/>
              </a:rPr>
              <a:t>Research Professions Advisory Committee</a:t>
            </a:r>
            <a:endParaRPr lang="en-US" sz="1400" dirty="0"/>
          </a:p>
        </p:txBody>
      </p:sp>
      <p:pic>
        <p:nvPicPr>
          <p:cNvPr id="5" name="Picture 4" descr="IQ STEM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32" y="4979381"/>
            <a:ext cx="2093535" cy="1878619"/>
          </a:xfrm>
          <a:prstGeom prst="rect">
            <a:avLst/>
          </a:prstGeom>
        </p:spPr>
      </p:pic>
      <p:pic>
        <p:nvPicPr>
          <p:cNvPr id="6" name="Picture 5" descr="745909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61" y="2485335"/>
            <a:ext cx="1990344" cy="3340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7655" y="5512072"/>
            <a:ext cx="2606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Friday November 20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Phillips Lecture Hall </a:t>
            </a:r>
          </a:p>
          <a:p>
            <a:pPr algn="ctr"/>
            <a:r>
              <a:rPr lang="en-US" dirty="0" smtClean="0"/>
              <a:t>11:40 AM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84297038"/>
              </p:ext>
            </p:extLst>
          </p:nvPr>
        </p:nvGraphicFramePr>
        <p:xfrm>
          <a:off x="4958837" y="2036113"/>
          <a:ext cx="4185163" cy="3292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04746" y="1246166"/>
            <a:ext cx="527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Featuring video insights and options from alumni and other professionals in a range of fields in science.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94929720"/>
              </p:ext>
            </p:extLst>
          </p:nvPr>
        </p:nvGraphicFramePr>
        <p:xfrm>
          <a:off x="-229891" y="13663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28877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88900" y="3199240"/>
            <a:ext cx="2091685" cy="191885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What can I do with a Bachelor’s Degree?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Areas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3525305"/>
              </p:ext>
            </p:extLst>
          </p:nvPr>
        </p:nvGraphicFramePr>
        <p:xfrm>
          <a:off x="1089996" y="1775967"/>
          <a:ext cx="7868441" cy="430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847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Wiggio</a:t>
            </a:r>
            <a:r>
              <a:rPr lang="en-US" dirty="0"/>
              <a:t> Careers in Science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Sarah Perdue</a:t>
            </a:r>
          </a:p>
          <a:p>
            <a:pPr lvl="1"/>
            <a:r>
              <a:rPr lang="en-US" dirty="0" smtClean="0"/>
              <a:t>Science </a:t>
            </a:r>
            <a:r>
              <a:rPr lang="en-US" dirty="0"/>
              <a:t>Communications </a:t>
            </a:r>
            <a:r>
              <a:rPr lang="en-US" dirty="0" smtClean="0"/>
              <a:t>Specialist University </a:t>
            </a:r>
            <a:r>
              <a:rPr lang="en-US" dirty="0"/>
              <a:t>of Wisconsin Carbone Cancer </a:t>
            </a:r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BS</a:t>
            </a:r>
            <a:r>
              <a:rPr lang="en-US" dirty="0"/>
              <a:t>, Biochemistry, University of Wisconsin-</a:t>
            </a:r>
            <a:r>
              <a:rPr lang="en-US" dirty="0" smtClean="0"/>
              <a:t>Madison</a:t>
            </a:r>
          </a:p>
          <a:p>
            <a:pPr lvl="1"/>
            <a:r>
              <a:rPr lang="en-US" dirty="0" smtClean="0"/>
              <a:t>PhD</a:t>
            </a:r>
            <a:r>
              <a:rPr lang="en-US" dirty="0"/>
              <a:t>, Microbiology, Cornell University</a:t>
            </a:r>
            <a:endParaRPr lang="en-US" b="1" dirty="0" smtClean="0"/>
          </a:p>
          <a:p>
            <a:r>
              <a:rPr lang="en-US" b="1" dirty="0" smtClean="0"/>
              <a:t>Inga </a:t>
            </a:r>
            <a:r>
              <a:rPr lang="en-US" b="1" dirty="0"/>
              <a:t>Parker La </a:t>
            </a:r>
            <a:r>
              <a:rPr lang="en-US" b="1" dirty="0" smtClean="0"/>
              <a:t>Puma</a:t>
            </a:r>
            <a:endParaRPr lang="en-US" dirty="0"/>
          </a:p>
          <a:p>
            <a:pPr lvl="1"/>
            <a:r>
              <a:rPr lang="en-US" dirty="0" smtClean="0"/>
              <a:t>Science </a:t>
            </a:r>
            <a:r>
              <a:rPr lang="en-US" dirty="0"/>
              <a:t>Communication Director, North Atlantic Fire Science </a:t>
            </a:r>
            <a:r>
              <a:rPr lang="en-US" dirty="0" smtClean="0"/>
              <a:t>Exchange</a:t>
            </a:r>
          </a:p>
          <a:p>
            <a:pPr lvl="1"/>
            <a:r>
              <a:rPr lang="en-US" dirty="0" smtClean="0"/>
              <a:t>BA </a:t>
            </a:r>
            <a:r>
              <a:rPr lang="en-US" dirty="0"/>
              <a:t>Geography George Mason University </a:t>
            </a:r>
            <a:r>
              <a:rPr lang="en-US" dirty="0" smtClean="0"/>
              <a:t>1995</a:t>
            </a:r>
          </a:p>
          <a:p>
            <a:pPr lvl="1"/>
            <a:r>
              <a:rPr lang="en-US" dirty="0" smtClean="0"/>
              <a:t>MS Biology Florida </a:t>
            </a:r>
            <a:r>
              <a:rPr lang="en-US" dirty="0"/>
              <a:t>International University 2003 (</a:t>
            </a:r>
            <a:r>
              <a:rPr lang="en-US" dirty="0" err="1"/>
              <a:t>Ecophysiology</a:t>
            </a:r>
            <a:r>
              <a:rPr lang="en-US" dirty="0"/>
              <a:t>/Remote Sensing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PhD </a:t>
            </a:r>
            <a:r>
              <a:rPr lang="en-US" dirty="0"/>
              <a:t>in Ecology - Rutgers University 2012 (GIS/Remote Sensing/Landscape Ecology and Wildfire Science) </a:t>
            </a:r>
          </a:p>
          <a:p>
            <a:r>
              <a:rPr lang="en-US" b="1" dirty="0" err="1"/>
              <a:t>Ivorlyne</a:t>
            </a:r>
            <a:r>
              <a:rPr lang="en-US" b="1" dirty="0"/>
              <a:t> (Ivy) </a:t>
            </a:r>
            <a:r>
              <a:rPr lang="en-US" b="1" dirty="0" smtClean="0"/>
              <a:t>Greene</a:t>
            </a:r>
            <a:endParaRPr lang="en-US" dirty="0"/>
          </a:p>
          <a:p>
            <a:pPr lvl="1"/>
            <a:r>
              <a:rPr lang="en-US" dirty="0" smtClean="0"/>
              <a:t>Molecular </a:t>
            </a:r>
            <a:r>
              <a:rPr lang="en-US" dirty="0"/>
              <a:t>Oncology Account Executive for Quest </a:t>
            </a:r>
            <a:r>
              <a:rPr lang="en-US" dirty="0" smtClean="0"/>
              <a:t>Diagnostics</a:t>
            </a:r>
          </a:p>
          <a:p>
            <a:pPr lvl="1"/>
            <a:r>
              <a:rPr lang="en-US" dirty="0" smtClean="0"/>
              <a:t>BS</a:t>
            </a:r>
            <a:r>
              <a:rPr lang="en-US" dirty="0"/>
              <a:t>: Biology (University of St. Thomas 1998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Ph.D</a:t>
            </a:r>
            <a:r>
              <a:rPr lang="en-US" dirty="0"/>
              <a:t>. (University of Texas Medical Branch 2004) </a:t>
            </a:r>
          </a:p>
          <a:p>
            <a:r>
              <a:rPr lang="en-US" b="1" dirty="0"/>
              <a:t>Jonathan S. </a:t>
            </a:r>
            <a:r>
              <a:rPr lang="en-US" b="1" dirty="0" smtClean="0"/>
              <a:t>Edwards</a:t>
            </a:r>
            <a:endParaRPr lang="en-US" dirty="0"/>
          </a:p>
          <a:p>
            <a:pPr lvl="1"/>
            <a:r>
              <a:rPr lang="en-US" dirty="0" smtClean="0"/>
              <a:t>Early </a:t>
            </a:r>
            <a:r>
              <a:rPr lang="en-US" dirty="0"/>
              <a:t>stage investor - Associate at Index </a:t>
            </a:r>
            <a:r>
              <a:rPr lang="en-US" dirty="0" smtClean="0"/>
              <a:t>Ventures</a:t>
            </a:r>
          </a:p>
          <a:p>
            <a:pPr lvl="1"/>
            <a:r>
              <a:rPr lang="en-US" dirty="0" smtClean="0"/>
              <a:t>B.S</a:t>
            </a:r>
            <a:r>
              <a:rPr lang="en-US" dirty="0"/>
              <a:t>. - Biological Sciences, </a:t>
            </a:r>
            <a:r>
              <a:rPr lang="en-US" dirty="0" smtClean="0"/>
              <a:t>UVM</a:t>
            </a:r>
          </a:p>
          <a:p>
            <a:pPr lvl="1"/>
            <a:r>
              <a:rPr lang="en-US" dirty="0" smtClean="0"/>
              <a:t>PhD </a:t>
            </a:r>
            <a:r>
              <a:rPr lang="en-US" dirty="0"/>
              <a:t>- Biochemistry and Biophysics, UNC Chapel Hill</a:t>
            </a:r>
          </a:p>
        </p:txBody>
      </p:sp>
    </p:spTree>
    <p:extLst>
      <p:ext uri="{BB962C8B-B14F-4D97-AF65-F5344CB8AC3E}">
        <p14:creationId xmlns:p14="http://schemas.microsoft.com/office/powerpoint/2010/main" val="53948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8717" y="448767"/>
            <a:ext cx="2357754" cy="22915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Graduate School</a:t>
            </a:r>
          </a:p>
          <a:p>
            <a:pPr algn="ctr"/>
            <a:r>
              <a:rPr lang="en-US" sz="2400" dirty="0" smtClean="0"/>
              <a:t>Paths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8894893"/>
              </p:ext>
            </p:extLst>
          </p:nvPr>
        </p:nvGraphicFramePr>
        <p:xfrm>
          <a:off x="2979170" y="1518165"/>
          <a:ext cx="5643236" cy="361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580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Degree Programs exist in a wide range of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73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Biology</a:t>
            </a:r>
          </a:p>
          <a:p>
            <a:r>
              <a:rPr lang="en-US" dirty="0" smtClean="0"/>
              <a:t>Biomedical engineering</a:t>
            </a:r>
          </a:p>
          <a:p>
            <a:r>
              <a:rPr lang="en-US" dirty="0"/>
              <a:t>Physiology and </a:t>
            </a:r>
            <a:r>
              <a:rPr lang="en-US" dirty="0" smtClean="0"/>
              <a:t>Neurobiology</a:t>
            </a:r>
          </a:p>
          <a:p>
            <a:r>
              <a:rPr lang="en-US" dirty="0"/>
              <a:t>Cellular and Molecular </a:t>
            </a:r>
            <a:r>
              <a:rPr lang="en-US" dirty="0" smtClean="0"/>
              <a:t>Biology</a:t>
            </a:r>
          </a:p>
          <a:p>
            <a:r>
              <a:rPr lang="en-US" dirty="0" smtClean="0"/>
              <a:t>Bioinformatics</a:t>
            </a:r>
          </a:p>
          <a:p>
            <a:r>
              <a:rPr lang="en-US" dirty="0" smtClean="0"/>
              <a:t>Genetic Counseling</a:t>
            </a:r>
          </a:p>
          <a:p>
            <a:r>
              <a:rPr lang="en-US" dirty="0"/>
              <a:t>Physiology and Developmental </a:t>
            </a:r>
            <a:r>
              <a:rPr lang="en-US" dirty="0" smtClean="0"/>
              <a:t>Biology</a:t>
            </a:r>
          </a:p>
          <a:p>
            <a:r>
              <a:rPr lang="en-US" dirty="0" smtClean="0"/>
              <a:t>Pathology</a:t>
            </a:r>
          </a:p>
          <a:p>
            <a:r>
              <a:rPr lang="en-US" dirty="0" smtClean="0"/>
              <a:t>Biostatistics</a:t>
            </a:r>
          </a:p>
          <a:p>
            <a:r>
              <a:rPr lang="en-US" dirty="0" smtClean="0"/>
              <a:t>Microbiology</a:t>
            </a:r>
          </a:p>
          <a:p>
            <a:r>
              <a:rPr lang="en-US" dirty="0"/>
              <a:t>Biological Photography and </a:t>
            </a:r>
            <a:r>
              <a:rPr lang="en-US" dirty="0" smtClean="0"/>
              <a:t>Imaging</a:t>
            </a:r>
          </a:p>
          <a:p>
            <a:r>
              <a:rPr lang="en-US" dirty="0" smtClean="0"/>
              <a:t>Physiology </a:t>
            </a:r>
            <a:r>
              <a:rPr lang="en-US" dirty="0"/>
              <a:t>and </a:t>
            </a:r>
            <a:r>
              <a:rPr lang="en-US" dirty="0" smtClean="0"/>
              <a:t>Biophysics</a:t>
            </a:r>
          </a:p>
          <a:p>
            <a:r>
              <a:rPr lang="en-US" dirty="0" smtClean="0"/>
              <a:t>Plant Biology</a:t>
            </a:r>
          </a:p>
          <a:p>
            <a:r>
              <a:rPr lang="en-US" dirty="0"/>
              <a:t>Anatomical </a:t>
            </a:r>
            <a:r>
              <a:rPr lang="en-US" dirty="0" smtClean="0"/>
              <a:t>Sciences</a:t>
            </a:r>
          </a:p>
          <a:p>
            <a:r>
              <a:rPr lang="en-US" dirty="0" smtClean="0"/>
              <a:t>Entomology</a:t>
            </a:r>
          </a:p>
          <a:p>
            <a:r>
              <a:rPr lang="en-US" dirty="0" smtClean="0"/>
              <a:t>Bioethics</a:t>
            </a:r>
          </a:p>
          <a:p>
            <a:r>
              <a:rPr lang="en-US" dirty="0" smtClean="0"/>
              <a:t>Environmental Sciences</a:t>
            </a:r>
          </a:p>
          <a:p>
            <a:r>
              <a:rPr lang="en-US" dirty="0" smtClean="0"/>
              <a:t>Biomaterial Science</a:t>
            </a:r>
          </a:p>
          <a:p>
            <a:r>
              <a:rPr lang="en-US" dirty="0" smtClean="0"/>
              <a:t>Botany</a:t>
            </a:r>
          </a:p>
          <a:p>
            <a:r>
              <a:rPr lang="en-US" dirty="0"/>
              <a:t>Environmental </a:t>
            </a:r>
            <a:r>
              <a:rPr lang="en-US" dirty="0" smtClean="0"/>
              <a:t>Microbiology</a:t>
            </a:r>
          </a:p>
          <a:p>
            <a:r>
              <a:rPr lang="en-US" dirty="0" smtClean="0"/>
              <a:t>Biochemistry</a:t>
            </a:r>
          </a:p>
          <a:p>
            <a:r>
              <a:rPr lang="en-US" dirty="0" smtClean="0"/>
              <a:t>Genetics </a:t>
            </a:r>
            <a:r>
              <a:rPr lang="en-US" dirty="0"/>
              <a:t>and Human </a:t>
            </a:r>
            <a:r>
              <a:rPr lang="en-US" dirty="0" smtClean="0"/>
              <a:t>Genetics</a:t>
            </a:r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Ecology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Chemistry</a:t>
            </a:r>
          </a:p>
          <a:p>
            <a:r>
              <a:rPr lang="en-US" dirty="0" smtClean="0"/>
              <a:t>Chemical Engineering</a:t>
            </a:r>
          </a:p>
          <a:p>
            <a:r>
              <a:rPr lang="en-US" dirty="0" smtClean="0"/>
              <a:t>Neuroscience</a:t>
            </a:r>
          </a:p>
          <a:p>
            <a:r>
              <a:rPr lang="en-US" dirty="0" smtClean="0"/>
              <a:t>Computational Biology</a:t>
            </a:r>
          </a:p>
          <a:p>
            <a:r>
              <a:rPr lang="en-US" dirty="0"/>
              <a:t>Animal </a:t>
            </a:r>
            <a:r>
              <a:rPr lang="en-US" dirty="0" smtClean="0"/>
              <a:t>Nutrition</a:t>
            </a:r>
          </a:p>
          <a:p>
            <a:r>
              <a:rPr lang="en-US" dirty="0" smtClean="0"/>
              <a:t>Animal Science</a:t>
            </a:r>
          </a:p>
          <a:p>
            <a:r>
              <a:rPr lang="en-US" dirty="0" smtClean="0"/>
              <a:t>Wildlife Science</a:t>
            </a:r>
          </a:p>
          <a:p>
            <a:r>
              <a:rPr lang="en-US" dirty="0" smtClean="0"/>
              <a:t>Conservation Biology</a:t>
            </a:r>
          </a:p>
          <a:p>
            <a:r>
              <a:rPr lang="en-US" dirty="0"/>
              <a:t>Marine and Coastal </a:t>
            </a:r>
            <a:r>
              <a:rPr lang="en-US" dirty="0" smtClean="0"/>
              <a:t>Studies</a:t>
            </a:r>
          </a:p>
          <a:p>
            <a:r>
              <a:rPr lang="en-US" dirty="0" smtClean="0"/>
              <a:t>Soil Sciences</a:t>
            </a:r>
          </a:p>
          <a:p>
            <a:r>
              <a:rPr lang="en-US" dirty="0" smtClean="0"/>
              <a:t>Marine Science</a:t>
            </a:r>
          </a:p>
          <a:p>
            <a:r>
              <a:rPr lang="en-US" dirty="0" smtClean="0"/>
              <a:t>Agricultural Science</a:t>
            </a:r>
          </a:p>
          <a:p>
            <a:r>
              <a:rPr lang="en-US" dirty="0"/>
              <a:t>Laboratory Quality Analysis and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Toxicology</a:t>
            </a:r>
          </a:p>
          <a:p>
            <a:r>
              <a:rPr lang="en-US" dirty="0"/>
              <a:t>Analytical &amp; Pharmaceutical </a:t>
            </a:r>
            <a:r>
              <a:rPr lang="en-US" dirty="0" smtClean="0"/>
              <a:t>Chemistry</a:t>
            </a:r>
          </a:p>
          <a:p>
            <a:r>
              <a:rPr lang="en-US" dirty="0" smtClean="0"/>
              <a:t>Food Science</a:t>
            </a:r>
          </a:p>
          <a:p>
            <a:r>
              <a:rPr lang="en-US" dirty="0"/>
              <a:t>Organic and Medicinal </a:t>
            </a:r>
            <a:r>
              <a:rPr lang="en-US" dirty="0" smtClean="0"/>
              <a:t>Chemistry</a:t>
            </a:r>
          </a:p>
          <a:p>
            <a:r>
              <a:rPr lang="en-US" dirty="0"/>
              <a:t>Theoretical Chemistry and Computational </a:t>
            </a:r>
            <a:r>
              <a:rPr lang="en-US" dirty="0" smtClean="0"/>
              <a:t>Modeling</a:t>
            </a:r>
          </a:p>
          <a:p>
            <a:r>
              <a:rPr lang="en-US" dirty="0"/>
              <a:t>Computational Chemistry and </a:t>
            </a:r>
            <a:r>
              <a:rPr lang="en-US" dirty="0" smtClean="0"/>
              <a:t>Physics</a:t>
            </a:r>
          </a:p>
          <a:p>
            <a:r>
              <a:rPr lang="en-US" dirty="0"/>
              <a:t>Emerging Infectious </a:t>
            </a:r>
            <a:r>
              <a:rPr lang="en-US" dirty="0" smtClean="0"/>
              <a:t>Diseases</a:t>
            </a:r>
          </a:p>
          <a:p>
            <a:r>
              <a:rPr lang="en-US" dirty="0" smtClean="0"/>
              <a:t>Immunology </a:t>
            </a:r>
            <a:r>
              <a:rPr lang="en-US" dirty="0"/>
              <a:t>and Molecular </a:t>
            </a:r>
            <a:r>
              <a:rPr lang="en-US" dirty="0" smtClean="0"/>
              <a:t>Pathogenesis</a:t>
            </a:r>
          </a:p>
          <a:p>
            <a:r>
              <a:rPr lang="en-US" dirty="0" smtClean="0"/>
              <a:t>Virology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725205" y="6021169"/>
            <a:ext cx="2945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www.gradschools.com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4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Wiggio</a:t>
            </a:r>
            <a:r>
              <a:rPr lang="en-US" dirty="0"/>
              <a:t> Careers in Science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Jasmine </a:t>
            </a:r>
            <a:r>
              <a:rPr lang="en-US" b="1" dirty="0" smtClean="0"/>
              <a:t>Grady</a:t>
            </a:r>
            <a:endParaRPr lang="en-US" dirty="0"/>
          </a:p>
          <a:p>
            <a:pPr lvl="1"/>
            <a:r>
              <a:rPr lang="en-US" sz="2900" dirty="0" smtClean="0"/>
              <a:t>Master </a:t>
            </a:r>
            <a:r>
              <a:rPr lang="en-US" sz="2900" dirty="0"/>
              <a:t>of Art's in teaching (MAT) student at Trinity International University (Deerfield, IL); while also working full-time as a live-in nanny in Highland Park IL. </a:t>
            </a:r>
            <a:endParaRPr lang="en-US" sz="2900" dirty="0" smtClean="0"/>
          </a:p>
          <a:p>
            <a:pPr lvl="1"/>
            <a:r>
              <a:rPr lang="en-US" sz="2900" dirty="0" smtClean="0"/>
              <a:t>BS</a:t>
            </a:r>
            <a:r>
              <a:rPr lang="en-US" sz="2900" dirty="0"/>
              <a:t>: Molecular Biology from Westminster College </a:t>
            </a:r>
            <a:r>
              <a:rPr lang="en-US" sz="2900" dirty="0" smtClean="0"/>
              <a:t>2011</a:t>
            </a:r>
            <a:endParaRPr lang="en-US" sz="2900" dirty="0"/>
          </a:p>
          <a:p>
            <a:pPr lvl="1"/>
            <a:r>
              <a:rPr lang="en-US" sz="2900" dirty="0" smtClean="0"/>
              <a:t>Other </a:t>
            </a:r>
            <a:r>
              <a:rPr lang="en-US" sz="2900" dirty="0"/>
              <a:t>Degrees: Master's in Bioethics from Trinity International University</a:t>
            </a:r>
            <a:r>
              <a:rPr lang="en-US" sz="2900" dirty="0" smtClean="0"/>
              <a:t>.</a:t>
            </a:r>
          </a:p>
          <a:p>
            <a:r>
              <a:rPr lang="en-US" dirty="0" smtClean="0"/>
              <a:t> </a:t>
            </a:r>
            <a:r>
              <a:rPr lang="en-US" b="1" dirty="0"/>
              <a:t>Corey N. Cunningham</a:t>
            </a:r>
            <a:endParaRPr lang="en-US" dirty="0"/>
          </a:p>
          <a:p>
            <a:pPr lvl="1"/>
            <a:r>
              <a:rPr lang="en-US" sz="2600" dirty="0"/>
              <a:t>3rd Year Ph.D. Student in the Cellular and Molecular Biology Ph.D. Program at the University of Michigan</a:t>
            </a:r>
          </a:p>
          <a:p>
            <a:pPr lvl="1"/>
            <a:r>
              <a:rPr lang="en-US" sz="2600" dirty="0"/>
              <a:t>Westminster College in 2013 with a Bachelor of Science in Molecular </a:t>
            </a:r>
            <a:r>
              <a:rPr lang="en-US" sz="2600" dirty="0" smtClean="0"/>
              <a:t>Biology</a:t>
            </a:r>
            <a:endParaRPr lang="en-US" dirty="0" smtClean="0"/>
          </a:p>
          <a:p>
            <a:r>
              <a:rPr lang="en-US" b="1" dirty="0" smtClean="0"/>
              <a:t>Casey Schmidt</a:t>
            </a:r>
            <a:endParaRPr lang="en-US" dirty="0" smtClean="0"/>
          </a:p>
          <a:p>
            <a:pPr lvl="1"/>
            <a:r>
              <a:rPr lang="en-US" sz="2500" dirty="0"/>
              <a:t>Graduate Student at University of North Carolina Chapel Hill</a:t>
            </a:r>
          </a:p>
          <a:p>
            <a:pPr lvl="1"/>
            <a:r>
              <a:rPr lang="en-US" sz="2500" dirty="0"/>
              <a:t>B.S. Molecular Biology, Westminster College</a:t>
            </a:r>
            <a:r>
              <a:rPr lang="en-US" sz="2500" dirty="0" smtClean="0"/>
              <a:t> 2012</a:t>
            </a:r>
          </a:p>
          <a:p>
            <a:pPr lvl="1"/>
            <a:r>
              <a:rPr lang="en-US" sz="2500" dirty="0">
                <a:hlinkClick r:id="rId2"/>
              </a:rPr>
              <a:t>http://www.tubechop.com/watch/</a:t>
            </a:r>
            <a:r>
              <a:rPr lang="en-US" sz="2500" dirty="0" smtClean="0">
                <a:hlinkClick r:id="rId2"/>
              </a:rPr>
              <a:t>6979353</a:t>
            </a:r>
            <a:endParaRPr lang="en-US" sz="2500" dirty="0" smtClean="0"/>
          </a:p>
          <a:p>
            <a:pPr lvl="1"/>
            <a:endParaRPr lang="en-US" sz="2500" dirty="0"/>
          </a:p>
          <a:p>
            <a:pPr lvl="1"/>
            <a:endParaRPr lang="en-US" sz="25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6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64307" y="2405585"/>
            <a:ext cx="2107523" cy="167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/>
                <a:ea typeface="+mj-ea"/>
                <a:cs typeface="Times New Roman"/>
              </a:rPr>
              <a:t>ResPAC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/>
                <a:ea typeface="+mj-ea"/>
                <a:cs typeface="Times New Roman"/>
              </a:rPr>
              <a:t>Research Professions Advisory Committee</a:t>
            </a:r>
            <a:endParaRPr lang="en-US" sz="1400" dirty="0"/>
          </a:p>
        </p:txBody>
      </p:sp>
      <p:pic>
        <p:nvPicPr>
          <p:cNvPr id="5" name="Picture 4" descr="IQ STEM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32" y="2198081"/>
            <a:ext cx="2093535" cy="18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6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6011" y="5293379"/>
            <a:ext cx="52707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Website</a:t>
            </a:r>
          </a:p>
          <a:p>
            <a:r>
              <a:rPr lang="en-US" dirty="0" smtClean="0">
                <a:hlinkClick r:id="rId2"/>
              </a:rPr>
              <a:t>https://www.westminster.edu/academics/respac/</a:t>
            </a:r>
            <a:endParaRPr lang="en-US" dirty="0" smtClean="0"/>
          </a:p>
          <a:p>
            <a:r>
              <a:rPr lang="en-US" b="1" dirty="0" err="1" smtClean="0"/>
              <a:t>my.westminster</a:t>
            </a:r>
            <a:r>
              <a:rPr lang="en-US" b="1" dirty="0" smtClean="0"/>
              <a:t> resource page</a:t>
            </a:r>
          </a:p>
          <a:p>
            <a:r>
              <a:rPr lang="en-US" dirty="0" smtClean="0">
                <a:hlinkClick r:id="rId3"/>
              </a:rPr>
              <a:t>https://my.westminster.edu/ics/Campus_Life/Campus_Groups/ResPAC/Public_Page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89721" y="156993"/>
            <a:ext cx="6607966" cy="167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prstClr val="black"/>
                </a:solidFill>
                <a:latin typeface="Times New Roman"/>
                <a:ea typeface="+mj-ea"/>
                <a:cs typeface="Times New Roman"/>
              </a:rPr>
              <a:t>ResPAC 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+mj-ea"/>
                <a:cs typeface="Times New Roman"/>
              </a:rPr>
              <a:t>Research Professions Advisory Committee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1231" y="2124839"/>
            <a:ext cx="539967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Searching for Internships, Graduate Programs and Career Opportunities</a:t>
            </a:r>
          </a:p>
          <a:p>
            <a:endParaRPr lang="en-US" sz="2400" dirty="0"/>
          </a:p>
          <a:p>
            <a:r>
              <a:rPr lang="en-US" sz="2400" dirty="0" smtClean="0"/>
              <a:t>CV and Personal Statement Writing Workshops</a:t>
            </a:r>
          </a:p>
          <a:p>
            <a:endParaRPr lang="en-US" sz="2400" dirty="0"/>
          </a:p>
          <a:p>
            <a:r>
              <a:rPr lang="en-US" sz="2400" dirty="0" smtClean="0"/>
              <a:t>GRE Exam Informational Workshops</a:t>
            </a:r>
          </a:p>
          <a:p>
            <a:endParaRPr lang="en-US" sz="2400" dirty="0"/>
          </a:p>
          <a:p>
            <a:r>
              <a:rPr lang="en-US" sz="2400" dirty="0" smtClean="0"/>
              <a:t>Mock Interviews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226" y="4152900"/>
            <a:ext cx="1199974" cy="1460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945" y="266008"/>
            <a:ext cx="1295964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309" y="2514600"/>
            <a:ext cx="1326996" cy="1522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1" y="2679700"/>
            <a:ext cx="1344342" cy="1344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2155" y="4152899"/>
            <a:ext cx="1169077" cy="14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3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Q STEM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1" y="273195"/>
            <a:ext cx="2688659" cy="2412649"/>
          </a:xfrm>
          <a:prstGeom prst="rect">
            <a:avLst/>
          </a:prstGeom>
        </p:spPr>
      </p:pic>
      <p:pic>
        <p:nvPicPr>
          <p:cNvPr id="7" name="Picture 6" descr="Fellows and Faculty.jpg"/>
          <p:cNvPicPr>
            <a:picLocks noChangeAspect="1"/>
          </p:cNvPicPr>
          <p:nvPr/>
        </p:nvPicPr>
        <p:blipFill>
          <a:blip r:embed="rId3"/>
          <a:srcRect t="24467"/>
          <a:stretch>
            <a:fillRect/>
          </a:stretch>
        </p:blipFill>
        <p:spPr>
          <a:xfrm>
            <a:off x="4661626" y="4318000"/>
            <a:ext cx="4130944" cy="2082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922" y="273194"/>
            <a:ext cx="3494778" cy="3867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11" y="3048483"/>
            <a:ext cx="3310867" cy="30494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93" y="5983665"/>
            <a:ext cx="9099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Website</a:t>
            </a:r>
          </a:p>
          <a:p>
            <a:r>
              <a:rPr lang="en-US" sz="1200" dirty="0" smtClean="0">
                <a:hlinkClick r:id="rId6"/>
              </a:rPr>
              <a:t>https://www.westminster.edu/admissions/financial-aid/iqstem.cfm</a:t>
            </a:r>
            <a:endParaRPr lang="en-US" sz="1200" dirty="0" smtClean="0"/>
          </a:p>
          <a:p>
            <a:r>
              <a:rPr lang="en-US" sz="1200" b="1" dirty="0" err="1" smtClean="0"/>
              <a:t>my.westminster</a:t>
            </a:r>
            <a:r>
              <a:rPr lang="en-US" sz="1200" b="1" dirty="0" smtClean="0"/>
              <a:t> resource page</a:t>
            </a:r>
          </a:p>
          <a:p>
            <a:r>
              <a:rPr lang="en-US" sz="1200" dirty="0" smtClean="0">
                <a:hlinkClick r:id="rId7"/>
              </a:rPr>
              <a:t>https://my.westminster.edu/ics/Campus_Life/Campus_Groups/IQSTEM_Noyce_Scholars/Members_Page.jnz</a:t>
            </a:r>
            <a:endParaRPr lang="en-US" sz="1200" dirty="0" smtClean="0"/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0530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8717" y="448767"/>
            <a:ext cx="2357754" cy="22915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Internships and Gaining Experience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979170" y="1518165"/>
          <a:ext cx="5643236" cy="361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332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 on Teaching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05551"/>
              </p:ext>
            </p:extLst>
          </p:nvPr>
        </p:nvGraphicFramePr>
        <p:xfrm>
          <a:off x="-1424604" y="1585467"/>
          <a:ext cx="8714404" cy="492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67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r>
              <a:rPr lang="en-US" dirty="0" err="1" smtClean="0"/>
              <a:t>Wiggio</a:t>
            </a:r>
            <a:r>
              <a:rPr lang="en-US" dirty="0" smtClean="0"/>
              <a:t> Careers in Science Website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7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Chris </a:t>
            </a:r>
            <a:r>
              <a:rPr lang="en-US" sz="2600" b="1" dirty="0" err="1" smtClean="0"/>
              <a:t>Cassano</a:t>
            </a:r>
            <a:endParaRPr lang="en-US" sz="2600" b="1" dirty="0"/>
          </a:p>
          <a:p>
            <a:pPr lvl="1"/>
            <a:r>
              <a:rPr lang="en-US" sz="2400" dirty="0" smtClean="0"/>
              <a:t>AP </a:t>
            </a:r>
            <a:r>
              <a:rPr lang="en-US" sz="2400" dirty="0"/>
              <a:t>Biology, Advanced Biology 9, Physics, and Forensic Science </a:t>
            </a:r>
            <a:r>
              <a:rPr lang="en-US" sz="2400" dirty="0" smtClean="0"/>
              <a:t>Teacher</a:t>
            </a:r>
          </a:p>
          <a:p>
            <a:pPr lvl="1"/>
            <a:r>
              <a:rPr lang="en-US" sz="2400" dirty="0" smtClean="0"/>
              <a:t>BS </a:t>
            </a:r>
            <a:r>
              <a:rPr lang="en-US" sz="2400" dirty="0"/>
              <a:t>Biology (Westminster College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Masters </a:t>
            </a:r>
            <a:r>
              <a:rPr lang="en-US" sz="2400" dirty="0"/>
              <a:t>in Education (Westminster </a:t>
            </a:r>
            <a:r>
              <a:rPr lang="en-US" sz="2400" dirty="0" smtClean="0"/>
              <a:t>College)</a:t>
            </a:r>
          </a:p>
          <a:p>
            <a:r>
              <a:rPr lang="en-US" sz="2600" b="1" dirty="0"/>
              <a:t>Nicole </a:t>
            </a:r>
            <a:r>
              <a:rPr lang="en-US" sz="2600" b="1" dirty="0" smtClean="0"/>
              <a:t>George</a:t>
            </a:r>
          </a:p>
          <a:p>
            <a:pPr lvl="1"/>
            <a:r>
              <a:rPr lang="en-US" sz="2200" dirty="0"/>
              <a:t>High School Science Teacher at Evangel Heights Christian </a:t>
            </a:r>
            <a:r>
              <a:rPr lang="en-US" sz="2200" dirty="0" smtClean="0"/>
              <a:t>Academy.</a:t>
            </a:r>
          </a:p>
          <a:p>
            <a:pPr lvl="1"/>
            <a:r>
              <a:rPr lang="en-US" sz="2200" dirty="0" smtClean="0"/>
              <a:t>BS</a:t>
            </a:r>
            <a:r>
              <a:rPr lang="en-US" sz="2200" dirty="0"/>
              <a:t>: Chemistry; Minor in Education, Westminster College (class '13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Part </a:t>
            </a:r>
            <a:r>
              <a:rPr lang="en-US" sz="2200" dirty="0"/>
              <a:t>time at the Carnegie Museum of Natural History as a Museum </a:t>
            </a:r>
            <a:r>
              <a:rPr lang="en-US" sz="2200" dirty="0" smtClean="0"/>
              <a:t>Educator. </a:t>
            </a:r>
          </a:p>
          <a:p>
            <a:r>
              <a:rPr lang="en-US" sz="2600" b="1" dirty="0"/>
              <a:t>Brooke E. </a:t>
            </a:r>
            <a:r>
              <a:rPr lang="en-US" sz="2600" b="1" dirty="0" smtClean="0"/>
              <a:t>Christian</a:t>
            </a:r>
          </a:p>
          <a:p>
            <a:pPr lvl="1"/>
            <a:r>
              <a:rPr lang="en-US" sz="2200" dirty="0" smtClean="0"/>
              <a:t>Assistant </a:t>
            </a:r>
            <a:r>
              <a:rPr lang="en-US" sz="2200" dirty="0"/>
              <a:t>Professor of Chemistry, Appalachian State </a:t>
            </a:r>
            <a:r>
              <a:rPr lang="en-US" sz="2200" dirty="0" smtClean="0"/>
              <a:t>University Boone</a:t>
            </a:r>
            <a:r>
              <a:rPr lang="en-US" sz="2200" dirty="0"/>
              <a:t>, </a:t>
            </a:r>
            <a:r>
              <a:rPr lang="en-US" sz="2200" dirty="0" smtClean="0"/>
              <a:t>NC</a:t>
            </a:r>
          </a:p>
          <a:p>
            <a:pPr lvl="1"/>
            <a:r>
              <a:rPr lang="en-US" sz="2200" dirty="0" smtClean="0"/>
              <a:t>B.S</a:t>
            </a:r>
            <a:r>
              <a:rPr lang="en-US" sz="2200" dirty="0"/>
              <a:t>. Chemistry, Appalachian State </a:t>
            </a:r>
            <a:r>
              <a:rPr lang="en-US" sz="2200" dirty="0" smtClean="0"/>
              <a:t>University</a:t>
            </a:r>
          </a:p>
          <a:p>
            <a:pPr lvl="1"/>
            <a:r>
              <a:rPr lang="en-US" sz="2200" dirty="0" smtClean="0"/>
              <a:t>Ph.D</a:t>
            </a:r>
            <a:r>
              <a:rPr lang="en-US" sz="2200" dirty="0"/>
              <a:t>. Chemistry, UNC Chapel Hill</a:t>
            </a:r>
            <a:endParaRPr lang="en-US" sz="2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57300" y="960904"/>
            <a:ext cx="660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https://westminster.wiggiosites.com/#tpl=</a:t>
            </a:r>
            <a:r>
              <a:rPr lang="en-US" dirty="0" smtClean="0">
                <a:hlinkClick r:id="rId2"/>
              </a:rPr>
              <a:t>posts_0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5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01034752"/>
              </p:ext>
            </p:extLst>
          </p:nvPr>
        </p:nvGraphicFramePr>
        <p:xfrm>
          <a:off x="774700" y="1330142"/>
          <a:ext cx="9448800" cy="5324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88900" y="3199240"/>
            <a:ext cx="2091685" cy="191885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What can I do with a Bachelor’s Degree?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2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Wiggio</a:t>
            </a:r>
            <a:r>
              <a:rPr lang="en-US" dirty="0"/>
              <a:t> Careers in Science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600200"/>
            <a:ext cx="8229600" cy="50165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Doreen </a:t>
            </a:r>
            <a:r>
              <a:rPr lang="en-US" b="1" dirty="0" smtClean="0"/>
              <a:t>Hoover</a:t>
            </a:r>
          </a:p>
          <a:p>
            <a:pPr lvl="1"/>
            <a:r>
              <a:rPr lang="en-US" sz="2000" dirty="0" smtClean="0"/>
              <a:t>Entomologist</a:t>
            </a:r>
            <a:r>
              <a:rPr lang="en-US" sz="2000" dirty="0"/>
              <a:t>, Sterling International, </a:t>
            </a:r>
            <a:r>
              <a:rPr lang="en-US" sz="2000" dirty="0" smtClean="0"/>
              <a:t>Inc.</a:t>
            </a:r>
          </a:p>
          <a:p>
            <a:pPr lvl="1"/>
            <a:r>
              <a:rPr lang="en-US" sz="2000" dirty="0" smtClean="0"/>
              <a:t>BS </a:t>
            </a:r>
            <a:r>
              <a:rPr lang="en-US" sz="2000" dirty="0"/>
              <a:t>Biology &amp; BS Environmental Science, Westminster College </a:t>
            </a:r>
            <a:r>
              <a:rPr lang="en-US" sz="2000" dirty="0" smtClean="0"/>
              <a:t>2000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sz="2200" dirty="0">
                <a:hlinkClick r:id="rId2"/>
              </a:rPr>
              <a:t>https://www.youtube.com/</a:t>
            </a:r>
            <a:r>
              <a:rPr lang="en-US" sz="2200" dirty="0" smtClean="0">
                <a:hlinkClick r:id="rId2"/>
              </a:rPr>
              <a:t>watchv</a:t>
            </a:r>
            <a:r>
              <a:rPr lang="en-US" sz="2200" dirty="0">
                <a:hlinkClick r:id="rId2"/>
              </a:rPr>
              <a:t>=ilZi29qSKBs&amp;feature=</a:t>
            </a:r>
            <a:r>
              <a:rPr lang="en-US" sz="2200" dirty="0" smtClean="0">
                <a:hlinkClick r:id="rId2"/>
              </a:rPr>
              <a:t>youtu.be</a:t>
            </a:r>
            <a:endParaRPr lang="en-US" sz="2200" dirty="0" smtClean="0"/>
          </a:p>
          <a:p>
            <a:pPr lvl="1"/>
            <a:endParaRPr lang="en-US" dirty="0"/>
          </a:p>
          <a:p>
            <a:r>
              <a:rPr lang="en-US" b="1" dirty="0" smtClean="0"/>
              <a:t>Sarah </a:t>
            </a:r>
            <a:r>
              <a:rPr lang="en-US" b="1" dirty="0" err="1"/>
              <a:t>Broskin</a:t>
            </a:r>
            <a:endParaRPr lang="en-US" b="1" dirty="0"/>
          </a:p>
          <a:p>
            <a:pPr lvl="1"/>
            <a:r>
              <a:rPr lang="en-US" sz="2400" dirty="0"/>
              <a:t>Clinical Laboratory Technician </a:t>
            </a:r>
            <a:r>
              <a:rPr lang="en-US" sz="2400" dirty="0" smtClean="0"/>
              <a:t>II </a:t>
            </a:r>
            <a:r>
              <a:rPr lang="en-US" sz="2400" dirty="0" err="1" smtClean="0"/>
              <a:t>Helomics</a:t>
            </a:r>
            <a:r>
              <a:rPr lang="en-US" sz="2400" dirty="0" smtClean="0"/>
              <a:t> Corporation</a:t>
            </a:r>
          </a:p>
          <a:p>
            <a:pPr lvl="1"/>
            <a:r>
              <a:rPr lang="en-US" sz="2400" dirty="0"/>
              <a:t>BS in Molecular Biology, Westminster College </a:t>
            </a:r>
            <a:r>
              <a:rPr lang="en-US" sz="2400" dirty="0" smtClean="0"/>
              <a:t>2014</a:t>
            </a:r>
          </a:p>
          <a:p>
            <a:pPr lvl="1"/>
            <a:r>
              <a:rPr lang="en-US" sz="2400" dirty="0">
                <a:hlinkClick r:id="rId3"/>
              </a:rPr>
              <a:t>https://www.youtube.com/watch?v=u2VkrguvJ5U&amp;feature=</a:t>
            </a:r>
            <a:r>
              <a:rPr lang="en-US" sz="2400" dirty="0" smtClean="0">
                <a:hlinkClick r:id="rId3"/>
              </a:rPr>
              <a:t>youtu.be</a:t>
            </a:r>
            <a:endParaRPr lang="en-US" sz="2400" dirty="0" smtClean="0"/>
          </a:p>
          <a:p>
            <a:pPr lvl="1"/>
            <a:r>
              <a:rPr lang="en-US" sz="2400" dirty="0">
                <a:hlinkClick r:id="rId4"/>
              </a:rPr>
              <a:t>https://www.youtube.com/watch?v=</a:t>
            </a:r>
            <a:r>
              <a:rPr lang="en-US" sz="2400" dirty="0" smtClean="0">
                <a:hlinkClick r:id="rId4"/>
              </a:rPr>
              <a:t>rLL4L7BYt_4</a:t>
            </a:r>
            <a:endParaRPr lang="en-US" sz="2400" dirty="0" smtClean="0"/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000000"/>
                </a:solidFill>
              </a:rPr>
              <a:t>PJ Woods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Steinman Lab, Research Specialist III, University of Pittsburgh Cancer Institute.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BS: Molecular Biology, History (Westminster College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  <a:hlinkClick r:id="rId5"/>
              </a:rPr>
              <a:t>https://www.youtube.com/watch?v=s3Jz8B93oN8&amp;feature=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youtu.be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4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Wiggio</a:t>
            </a:r>
            <a:r>
              <a:rPr lang="en-US" dirty="0"/>
              <a:t> Careers in Science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Veronica M </a:t>
            </a:r>
            <a:r>
              <a:rPr lang="en-US" b="1" dirty="0" smtClean="0"/>
              <a:t>Porterfield</a:t>
            </a:r>
          </a:p>
          <a:p>
            <a:pPr lvl="1"/>
            <a:r>
              <a:rPr lang="en-US" sz="2000" dirty="0" smtClean="0"/>
              <a:t>Postdoctoral </a:t>
            </a:r>
            <a:r>
              <a:rPr lang="en-US" sz="2000" dirty="0"/>
              <a:t>Research Associate, Neurology Dept. University of Virginia for Dr. Erin </a:t>
            </a:r>
            <a:r>
              <a:rPr lang="en-US" sz="2000" dirty="0" err="1"/>
              <a:t>Foff</a:t>
            </a:r>
            <a:r>
              <a:rPr lang="en-US" sz="2000" dirty="0"/>
              <a:t> 2014 to </a:t>
            </a:r>
            <a:r>
              <a:rPr lang="en-US" sz="2000" dirty="0" smtClean="0"/>
              <a:t>present</a:t>
            </a:r>
          </a:p>
          <a:p>
            <a:pPr lvl="1"/>
            <a:r>
              <a:rPr lang="en-US" sz="2000" dirty="0" smtClean="0"/>
              <a:t>BS</a:t>
            </a:r>
            <a:r>
              <a:rPr lang="en-US" sz="2000" dirty="0"/>
              <a:t>: Molecular Biology (Westminster Class of 2002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PhD</a:t>
            </a:r>
            <a:r>
              <a:rPr lang="en-US" sz="2000" dirty="0"/>
              <a:t>, School of Biomedical Sciences, Kent State </a:t>
            </a:r>
            <a:r>
              <a:rPr lang="en-US" sz="2000" dirty="0" smtClean="0"/>
              <a:t>University</a:t>
            </a:r>
            <a:r>
              <a:rPr lang="en-US" sz="2000" dirty="0"/>
              <a:t> 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>
                <a:hlinkClick r:id="rId2"/>
              </a:rPr>
              <a:t>https://www.youtube.com/watch?v=e3z-ibomoQU&amp;feature=</a:t>
            </a:r>
            <a:r>
              <a:rPr lang="en-US" sz="2000" dirty="0" smtClean="0">
                <a:hlinkClick r:id="rId2"/>
              </a:rPr>
              <a:t>youtu.be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9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900</Words>
  <Application>Microsoft Macintosh PowerPoint</Application>
  <PresentationFormat>On-screen Show (4:3)</PresentationFormat>
  <Paragraphs>229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world outside of medicine: careers in research, teaching and beyond. </vt:lpstr>
      <vt:lpstr>PowerPoint Presentation</vt:lpstr>
      <vt:lpstr>PowerPoint Presentation</vt:lpstr>
      <vt:lpstr>PowerPoint Presentation</vt:lpstr>
      <vt:lpstr>Highlight on Teaching</vt:lpstr>
      <vt:lpstr>Wiggio Careers in Science Website</vt:lpstr>
      <vt:lpstr>Career Areas</vt:lpstr>
      <vt:lpstr>Wiggio Careers in Science Website</vt:lpstr>
      <vt:lpstr>Wiggio Careers in Science Website</vt:lpstr>
      <vt:lpstr>Career Areas</vt:lpstr>
      <vt:lpstr>Wiggio Careers in Science Website</vt:lpstr>
      <vt:lpstr>PowerPoint Presentation</vt:lpstr>
      <vt:lpstr>Advanced Degree Programs exist in a wide range of fields</vt:lpstr>
      <vt:lpstr>Wiggio Careers in Science Website</vt:lpstr>
      <vt:lpstr>Questions?</vt:lpstr>
    </vt:vector>
  </TitlesOfParts>
  <Company>Westminster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coverslide</dc:title>
  <dc:creator>Karen Resendes</dc:creator>
  <cp:lastModifiedBy>Karen Resendes</cp:lastModifiedBy>
  <cp:revision>29</cp:revision>
  <dcterms:created xsi:type="dcterms:W3CDTF">2015-11-09T15:11:22Z</dcterms:created>
  <dcterms:modified xsi:type="dcterms:W3CDTF">2015-11-20T14:33:20Z</dcterms:modified>
</cp:coreProperties>
</file>