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402336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2672" userDrawn="1">
          <p15:clr>
            <a:srgbClr val="A4A3A4"/>
          </p15:clr>
        </p15:guide>
        <p15:guide id="3" pos="6480" userDrawn="1">
          <p15:clr>
            <a:srgbClr val="A4A3A4"/>
          </p15:clr>
        </p15:guide>
        <p15:guide id="4" pos="1886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nzie Bozeman" initials="KB" lastIdx="1" clrIdx="0">
    <p:extLst>
      <p:ext uri="{19B8F6BF-5375-455C-9EA6-DF929625EA0E}">
        <p15:presenceInfo xmlns:p15="http://schemas.microsoft.com/office/powerpoint/2012/main" userId="948b3e2492ab8b6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5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25" autoAdjust="0"/>
    <p:restoredTop sz="94660"/>
  </p:normalViewPr>
  <p:slideViewPr>
    <p:cSldViewPr snapToGrid="0">
      <p:cViewPr varScale="1">
        <p:scale>
          <a:sx n="21" d="100"/>
          <a:sy n="21" d="100"/>
        </p:scale>
        <p:origin x="1109" y="34"/>
      </p:cViewPr>
      <p:guideLst>
        <p:guide orient="horz" pos="10368"/>
        <p:guide pos="12672"/>
        <p:guide pos="6480"/>
        <p:guide pos="18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5387342"/>
            <a:ext cx="34198560" cy="11460480"/>
          </a:xfrm>
        </p:spPr>
        <p:txBody>
          <a:bodyPr anchor="b"/>
          <a:lstStyle>
            <a:lvl1pPr algn="ctr">
              <a:defRPr sz="2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17289782"/>
            <a:ext cx="30175200" cy="7947658"/>
          </a:xfrm>
        </p:spPr>
        <p:txBody>
          <a:bodyPr/>
          <a:lstStyle>
            <a:lvl1pPr marL="0" indent="0" algn="ctr">
              <a:buNone/>
              <a:defRPr sz="10560"/>
            </a:lvl1pPr>
            <a:lvl2pPr marL="2011680" indent="0" algn="ctr">
              <a:buNone/>
              <a:defRPr sz="8800"/>
            </a:lvl2pPr>
            <a:lvl3pPr marL="4023360" indent="0" algn="ctr">
              <a:buNone/>
              <a:defRPr sz="7920"/>
            </a:lvl3pPr>
            <a:lvl4pPr marL="6035040" indent="0" algn="ctr">
              <a:buNone/>
              <a:defRPr sz="7040"/>
            </a:lvl4pPr>
            <a:lvl5pPr marL="8046720" indent="0" algn="ctr">
              <a:buNone/>
              <a:defRPr sz="7040"/>
            </a:lvl5pPr>
            <a:lvl6pPr marL="10058400" indent="0" algn="ctr">
              <a:buNone/>
              <a:defRPr sz="7040"/>
            </a:lvl6pPr>
            <a:lvl7pPr marL="12070080" indent="0" algn="ctr">
              <a:buNone/>
              <a:defRPr sz="7040"/>
            </a:lvl7pPr>
            <a:lvl8pPr marL="14081760" indent="0" algn="ctr">
              <a:buNone/>
              <a:defRPr sz="7040"/>
            </a:lvl8pPr>
            <a:lvl9pPr marL="16093440" indent="0" algn="ctr">
              <a:buNone/>
              <a:defRPr sz="7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6FC35-CFB4-41C9-9BF6-997C53E446ED}" type="datetimeFigureOut">
              <a:rPr lang="en-US" smtClean="0"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00D6-E491-4722-A8B1-1A1F696D0C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764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6FC35-CFB4-41C9-9BF6-997C53E446ED}" type="datetimeFigureOut">
              <a:rPr lang="en-US" smtClean="0"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00D6-E491-4722-A8B1-1A1F696D0C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146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792172" y="1752600"/>
            <a:ext cx="867537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6062" y="1752600"/>
            <a:ext cx="2552319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6FC35-CFB4-41C9-9BF6-997C53E446ED}" type="datetimeFigureOut">
              <a:rPr lang="en-US" smtClean="0"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00D6-E491-4722-A8B1-1A1F696D0C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067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6FC35-CFB4-41C9-9BF6-997C53E446ED}" type="datetimeFigureOut">
              <a:rPr lang="en-US" smtClean="0"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00D6-E491-4722-A8B1-1A1F696D0C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653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5107" y="8206749"/>
            <a:ext cx="34701480" cy="13693138"/>
          </a:xfrm>
        </p:spPr>
        <p:txBody>
          <a:bodyPr anchor="b"/>
          <a:lstStyle>
            <a:lvl1pPr>
              <a:defRPr sz="2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5107" y="22029429"/>
            <a:ext cx="34701480" cy="7200898"/>
          </a:xfrm>
        </p:spPr>
        <p:txBody>
          <a:bodyPr/>
          <a:lstStyle>
            <a:lvl1pPr marL="0" indent="0">
              <a:buNone/>
              <a:defRPr sz="10560">
                <a:solidFill>
                  <a:schemeClr val="tx1"/>
                </a:solidFill>
              </a:defRPr>
            </a:lvl1pPr>
            <a:lvl2pPr marL="2011680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2pPr>
            <a:lvl3pPr marL="4023360" indent="0">
              <a:buNone/>
              <a:defRPr sz="7920">
                <a:solidFill>
                  <a:schemeClr val="tx1">
                    <a:tint val="75000"/>
                  </a:schemeClr>
                </a:solidFill>
              </a:defRPr>
            </a:lvl3pPr>
            <a:lvl4pPr marL="60350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4pPr>
            <a:lvl5pPr marL="804672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5pPr>
            <a:lvl6pPr marL="1005840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6pPr>
            <a:lvl7pPr marL="1207008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7pPr>
            <a:lvl8pPr marL="1408176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8pPr>
            <a:lvl9pPr marL="160934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6FC35-CFB4-41C9-9BF6-997C53E446ED}" type="datetimeFigureOut">
              <a:rPr lang="en-US" smtClean="0"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00D6-E491-4722-A8B1-1A1F696D0C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168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6060" y="8763000"/>
            <a:ext cx="1709928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68260" y="8763000"/>
            <a:ext cx="1709928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6FC35-CFB4-41C9-9BF6-997C53E446ED}" type="datetimeFigureOut">
              <a:rPr lang="en-US" smtClean="0"/>
              <a:t>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00D6-E491-4722-A8B1-1A1F696D0C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375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0" y="1752607"/>
            <a:ext cx="3470148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1305" y="8069582"/>
            <a:ext cx="17020696" cy="3954778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1305" y="12024360"/>
            <a:ext cx="17020696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368262" y="8069582"/>
            <a:ext cx="17104520" cy="3954778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368262" y="12024360"/>
            <a:ext cx="17104520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6FC35-CFB4-41C9-9BF6-997C53E446ED}" type="datetimeFigureOut">
              <a:rPr lang="en-US" smtClean="0"/>
              <a:t>2/7/2023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00D6-E491-4722-A8B1-1A1F696D0C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372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6FC35-CFB4-41C9-9BF6-997C53E446ED}" type="datetimeFigureOut">
              <a:rPr lang="en-US" smtClean="0"/>
              <a:t>2/7/2023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00D6-E491-4722-A8B1-1A1F696D0C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263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6FC35-CFB4-41C9-9BF6-997C53E446ED}" type="datetimeFigureOut">
              <a:rPr lang="en-US" smtClean="0"/>
              <a:t>2/7/2023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00D6-E491-4722-A8B1-1A1F696D0C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478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2194560"/>
            <a:ext cx="12976383" cy="768096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04520" y="4739647"/>
            <a:ext cx="20368260" cy="23393400"/>
          </a:xfrm>
        </p:spPr>
        <p:txBody>
          <a:bodyPr/>
          <a:lstStyle>
            <a:lvl1pPr>
              <a:defRPr sz="14080"/>
            </a:lvl1pPr>
            <a:lvl2pPr>
              <a:defRPr sz="12320"/>
            </a:lvl2pPr>
            <a:lvl3pPr>
              <a:defRPr sz="1056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9875520"/>
            <a:ext cx="12976383" cy="18295622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6FC35-CFB4-41C9-9BF6-997C53E446ED}" type="datetimeFigureOut">
              <a:rPr lang="en-US" smtClean="0"/>
              <a:t>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00D6-E491-4722-A8B1-1A1F696D0C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897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2194560"/>
            <a:ext cx="12976383" cy="768096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04520" y="4739647"/>
            <a:ext cx="20368260" cy="23393400"/>
          </a:xfrm>
        </p:spPr>
        <p:txBody>
          <a:bodyPr anchor="t"/>
          <a:lstStyle>
            <a:lvl1pPr marL="0" indent="0">
              <a:buNone/>
              <a:defRPr sz="14080"/>
            </a:lvl1pPr>
            <a:lvl2pPr marL="2011680" indent="0">
              <a:buNone/>
              <a:defRPr sz="12320"/>
            </a:lvl2pPr>
            <a:lvl3pPr marL="4023360" indent="0">
              <a:buNone/>
              <a:defRPr sz="10560"/>
            </a:lvl3pPr>
            <a:lvl4pPr marL="6035040" indent="0">
              <a:buNone/>
              <a:defRPr sz="8800"/>
            </a:lvl4pPr>
            <a:lvl5pPr marL="8046720" indent="0">
              <a:buNone/>
              <a:defRPr sz="8800"/>
            </a:lvl5pPr>
            <a:lvl6pPr marL="10058400" indent="0">
              <a:buNone/>
              <a:defRPr sz="8800"/>
            </a:lvl6pPr>
            <a:lvl7pPr marL="12070080" indent="0">
              <a:buNone/>
              <a:defRPr sz="8800"/>
            </a:lvl7pPr>
            <a:lvl8pPr marL="14081760" indent="0">
              <a:buNone/>
              <a:defRPr sz="8800"/>
            </a:lvl8pPr>
            <a:lvl9pPr marL="16093440" indent="0">
              <a:buNone/>
              <a:defRPr sz="8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9875520"/>
            <a:ext cx="12976383" cy="18295622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6FC35-CFB4-41C9-9BF6-997C53E446ED}" type="datetimeFigureOut">
              <a:rPr lang="en-US" smtClean="0"/>
              <a:t>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00D6-E491-4722-A8B1-1A1F696D0C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267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6060" y="1752607"/>
            <a:ext cx="347014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6060" y="8763000"/>
            <a:ext cx="347014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6060" y="30510487"/>
            <a:ext cx="90525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6FC35-CFB4-41C9-9BF6-997C53E446ED}" type="datetimeFigureOut">
              <a:rPr lang="en-US" smtClean="0"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27380" y="30510487"/>
            <a:ext cx="135788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414980" y="30510487"/>
            <a:ext cx="90525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000D6-E491-4722-A8B1-1A1F696D0C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07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023360" rtl="0" eaLnBrk="1" latinLnBrk="0" hangingPunct="1">
        <a:lnSpc>
          <a:spcPct val="90000"/>
        </a:lnSpc>
        <a:spcBef>
          <a:spcPct val="0"/>
        </a:spcBef>
        <a:buNone/>
        <a:defRPr sz="193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5840" indent="-1005840" algn="l" defTabSz="4023360" rtl="0" eaLnBrk="1" latinLnBrk="0" hangingPunct="1">
        <a:lnSpc>
          <a:spcPct val="90000"/>
        </a:lnSpc>
        <a:spcBef>
          <a:spcPts val="4400"/>
        </a:spcBef>
        <a:buFont typeface="Arial" panose="020B0604020202020204" pitchFamily="34" charset="0"/>
        <a:buChar char="•"/>
        <a:defRPr sz="12320" kern="1200">
          <a:solidFill>
            <a:schemeClr val="tx1"/>
          </a:solidFill>
          <a:latin typeface="+mn-lt"/>
          <a:ea typeface="+mn-ea"/>
          <a:cs typeface="+mn-cs"/>
        </a:defRPr>
      </a:lvl1pPr>
      <a:lvl2pPr marL="30175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10560" kern="1200">
          <a:solidFill>
            <a:schemeClr val="tx1"/>
          </a:solidFill>
          <a:latin typeface="+mn-lt"/>
          <a:ea typeface="+mn-ea"/>
          <a:cs typeface="+mn-cs"/>
        </a:defRPr>
      </a:lvl2pPr>
      <a:lvl3pPr marL="50292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70408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905256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106424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30759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50876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70992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1pPr>
      <a:lvl2pPr marL="20116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3pPr>
      <a:lvl4pPr marL="60350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804672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20700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40817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60934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95312" y="392542"/>
            <a:ext cx="39319200" cy="3354765"/>
          </a:xfrm>
          <a:prstGeom prst="rect">
            <a:avLst/>
          </a:prstGeom>
          <a:noFill/>
          <a:ln w="57150">
            <a:solidFill>
              <a:schemeClr val="tx2">
                <a:lumMod val="50000"/>
              </a:schemeClr>
            </a:solidFill>
          </a:ln>
        </p:spPr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en-US" sz="8000" b="1" dirty="0">
                <a:solidFill>
                  <a:schemeClr val="tx2">
                    <a:lumMod val="50000"/>
                  </a:schemeClr>
                </a:solidFill>
                <a:latin typeface="Calibri"/>
                <a:cs typeface="Calibri"/>
              </a:rPr>
              <a:t>Title</a:t>
            </a:r>
          </a:p>
          <a:p>
            <a:pPr algn="ctr"/>
            <a:r>
              <a:rPr lang="en-US" sz="5400" b="1" dirty="0">
                <a:solidFill>
                  <a:schemeClr val="tx2">
                    <a:lumMod val="50000"/>
                  </a:schemeClr>
                </a:solidFill>
                <a:latin typeface="Calibri"/>
                <a:cs typeface="Calibri"/>
              </a:rPr>
              <a:t>Name</a:t>
            </a:r>
          </a:p>
          <a:p>
            <a:pPr algn="ctr"/>
            <a:r>
              <a:rPr lang="en-US" sz="5000" b="1" dirty="0">
                <a:solidFill>
                  <a:schemeClr val="tx2">
                    <a:lumMod val="50000"/>
                  </a:schemeClr>
                </a:solidFill>
                <a:latin typeface="Calibri"/>
                <a:cs typeface="Calibri"/>
              </a:rPr>
              <a:t>School/</a:t>
            </a:r>
            <a:r>
              <a:rPr lang="en-US" sz="5000" b="1" dirty="0" err="1">
                <a:solidFill>
                  <a:schemeClr val="tx2">
                    <a:lumMod val="50000"/>
                  </a:schemeClr>
                </a:solidFill>
                <a:latin typeface="Calibri"/>
                <a:cs typeface="Calibri"/>
              </a:rPr>
              <a:t>Dept</a:t>
            </a:r>
            <a:endParaRPr lang="en-US" sz="2800" b="1" dirty="0">
              <a:solidFill>
                <a:schemeClr val="tx2">
                  <a:lumMod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6793" y="4392599"/>
            <a:ext cx="9372600" cy="13961143"/>
          </a:xfrm>
          <a:prstGeom prst="rect">
            <a:avLst/>
          </a:prstGeom>
          <a:noFill/>
          <a:ln w="57150">
            <a:solidFill>
              <a:srgbClr val="0035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>
              <a:solidFill>
                <a:srgbClr val="00355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4953" y="4392598"/>
            <a:ext cx="9424440" cy="830997"/>
          </a:xfrm>
          <a:prstGeom prst="rect">
            <a:avLst/>
          </a:prstGeom>
          <a:solidFill>
            <a:srgbClr val="00355F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5127" y="18857615"/>
            <a:ext cx="9444092" cy="830997"/>
          </a:xfrm>
          <a:prstGeom prst="rect">
            <a:avLst/>
          </a:prstGeom>
          <a:solidFill>
            <a:srgbClr val="00355F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HYPOTHESES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765449" y="4397829"/>
            <a:ext cx="18745200" cy="28072080"/>
          </a:xfrm>
          <a:prstGeom prst="rect">
            <a:avLst/>
          </a:prstGeom>
          <a:solidFill>
            <a:schemeClr val="bg1"/>
          </a:solidFill>
          <a:ln w="57150">
            <a:solidFill>
              <a:srgbClr val="0035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9" name="Rectangle 148"/>
          <p:cNvSpPr/>
          <p:nvPr/>
        </p:nvSpPr>
        <p:spPr>
          <a:xfrm>
            <a:off x="30392914" y="4392598"/>
            <a:ext cx="9372600" cy="13716000"/>
          </a:xfrm>
          <a:prstGeom prst="rect">
            <a:avLst/>
          </a:prstGeom>
          <a:noFill/>
          <a:ln w="57150">
            <a:solidFill>
              <a:srgbClr val="0035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EF98021-7D36-43EC-8BC9-C6EE08FE97C4}"/>
              </a:ext>
            </a:extLst>
          </p:cNvPr>
          <p:cNvSpPr/>
          <p:nvPr/>
        </p:nvSpPr>
        <p:spPr>
          <a:xfrm>
            <a:off x="493635" y="23471790"/>
            <a:ext cx="9372600" cy="9009461"/>
          </a:xfrm>
          <a:prstGeom prst="rect">
            <a:avLst/>
          </a:prstGeom>
          <a:noFill/>
          <a:ln w="57150">
            <a:solidFill>
              <a:srgbClr val="0035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8C89AB9-DFB6-4A86-A619-250DFBC1BB67}"/>
              </a:ext>
            </a:extLst>
          </p:cNvPr>
          <p:cNvSpPr txBox="1"/>
          <p:nvPr/>
        </p:nvSpPr>
        <p:spPr>
          <a:xfrm>
            <a:off x="518696" y="23495966"/>
            <a:ext cx="9356282" cy="830997"/>
          </a:xfrm>
          <a:prstGeom prst="rect">
            <a:avLst/>
          </a:prstGeom>
          <a:solidFill>
            <a:srgbClr val="00355F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7F9D06A-3A97-4261-A6C6-0F16850C76B4}"/>
              </a:ext>
            </a:extLst>
          </p:cNvPr>
          <p:cNvSpPr txBox="1"/>
          <p:nvPr/>
        </p:nvSpPr>
        <p:spPr>
          <a:xfrm>
            <a:off x="10739864" y="4392598"/>
            <a:ext cx="18770785" cy="830997"/>
          </a:xfrm>
          <a:prstGeom prst="rect">
            <a:avLst/>
          </a:prstGeom>
          <a:solidFill>
            <a:srgbClr val="00355F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EC38A9FE-0A39-4D4A-8579-850943B65B59}"/>
              </a:ext>
            </a:extLst>
          </p:cNvPr>
          <p:cNvSpPr/>
          <p:nvPr/>
        </p:nvSpPr>
        <p:spPr>
          <a:xfrm>
            <a:off x="495312" y="18857615"/>
            <a:ext cx="9372600" cy="4181860"/>
          </a:xfrm>
          <a:prstGeom prst="rect">
            <a:avLst/>
          </a:prstGeom>
          <a:noFill/>
          <a:ln w="57150">
            <a:solidFill>
              <a:srgbClr val="0035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>
              <a:solidFill>
                <a:srgbClr val="00355F"/>
              </a:solidFill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DD181014-7CE7-4036-BDEB-9B09D2D5A69D}"/>
              </a:ext>
            </a:extLst>
          </p:cNvPr>
          <p:cNvSpPr txBox="1"/>
          <p:nvPr/>
        </p:nvSpPr>
        <p:spPr>
          <a:xfrm>
            <a:off x="30376584" y="4392598"/>
            <a:ext cx="9361715" cy="830997"/>
          </a:xfrm>
          <a:prstGeom prst="rect">
            <a:avLst/>
          </a:prstGeom>
          <a:solidFill>
            <a:srgbClr val="00355F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SUMMARY/ CONCLUSIONS </a:t>
            </a: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1D2E6D2C-C4C3-441A-85FB-148CEF12F02A}"/>
              </a:ext>
            </a:extLst>
          </p:cNvPr>
          <p:cNvSpPr/>
          <p:nvPr/>
        </p:nvSpPr>
        <p:spPr>
          <a:xfrm>
            <a:off x="30380167" y="18561992"/>
            <a:ext cx="9372600" cy="8046720"/>
          </a:xfrm>
          <a:prstGeom prst="rect">
            <a:avLst/>
          </a:prstGeom>
          <a:noFill/>
          <a:ln w="57150">
            <a:solidFill>
              <a:srgbClr val="0035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DE14CDEE-58A2-4868-B0AE-357E1531D5D2}"/>
              </a:ext>
            </a:extLst>
          </p:cNvPr>
          <p:cNvSpPr txBox="1"/>
          <p:nvPr/>
        </p:nvSpPr>
        <p:spPr>
          <a:xfrm>
            <a:off x="30444126" y="18583232"/>
            <a:ext cx="9336219" cy="830997"/>
          </a:xfrm>
          <a:prstGeom prst="rect">
            <a:avLst/>
          </a:prstGeom>
          <a:solidFill>
            <a:srgbClr val="00355F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FUTURE DIRECTIONS</a:t>
            </a: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E287753B-1D73-4DF4-8D92-D300E10A730A}"/>
              </a:ext>
            </a:extLst>
          </p:cNvPr>
          <p:cNvSpPr/>
          <p:nvPr/>
        </p:nvSpPr>
        <p:spPr>
          <a:xfrm>
            <a:off x="30392914" y="27040429"/>
            <a:ext cx="9372600" cy="2743200"/>
          </a:xfrm>
          <a:prstGeom prst="rect">
            <a:avLst/>
          </a:prstGeom>
          <a:noFill/>
          <a:ln w="57150">
            <a:solidFill>
              <a:srgbClr val="0035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7B5C70FC-C1B4-4003-B1CA-6BA88F63D560}"/>
              </a:ext>
            </a:extLst>
          </p:cNvPr>
          <p:cNvSpPr txBox="1"/>
          <p:nvPr/>
        </p:nvSpPr>
        <p:spPr>
          <a:xfrm>
            <a:off x="30444126" y="27063201"/>
            <a:ext cx="9336219" cy="830997"/>
          </a:xfrm>
          <a:prstGeom prst="rect">
            <a:avLst/>
          </a:prstGeom>
          <a:solidFill>
            <a:srgbClr val="00355F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ACKNOWLEDGEMENTS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78D49B74-15FC-4D61-87C1-55FBA5CF55A8}"/>
              </a:ext>
            </a:extLst>
          </p:cNvPr>
          <p:cNvSpPr/>
          <p:nvPr/>
        </p:nvSpPr>
        <p:spPr>
          <a:xfrm>
            <a:off x="6503875" y="25766930"/>
            <a:ext cx="397667" cy="13252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02E582B-41AB-4001-BD8C-FA942860B7EB}"/>
              </a:ext>
            </a:extLst>
          </p:cNvPr>
          <p:cNvSpPr txBox="1"/>
          <p:nvPr/>
        </p:nvSpPr>
        <p:spPr>
          <a:xfrm>
            <a:off x="8574210" y="25497473"/>
            <a:ext cx="282520" cy="2154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00" dirty="0"/>
              <a:t>1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287753B-1D73-4DF4-8D92-D300E10A730A}"/>
              </a:ext>
            </a:extLst>
          </p:cNvPr>
          <p:cNvSpPr/>
          <p:nvPr/>
        </p:nvSpPr>
        <p:spPr>
          <a:xfrm>
            <a:off x="30371142" y="30197287"/>
            <a:ext cx="9372600" cy="2286000"/>
          </a:xfrm>
          <a:prstGeom prst="rect">
            <a:avLst/>
          </a:prstGeom>
          <a:noFill/>
          <a:ln w="57150">
            <a:solidFill>
              <a:srgbClr val="0035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B5C70FC-C1B4-4003-B1CA-6BA88F63D560}"/>
              </a:ext>
            </a:extLst>
          </p:cNvPr>
          <p:cNvSpPr txBox="1"/>
          <p:nvPr/>
        </p:nvSpPr>
        <p:spPr>
          <a:xfrm>
            <a:off x="30389331" y="30215346"/>
            <a:ext cx="9336219" cy="830997"/>
          </a:xfrm>
          <a:prstGeom prst="rect">
            <a:avLst/>
          </a:prstGeom>
          <a:solidFill>
            <a:srgbClr val="00355F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REFERENCES</a:t>
            </a:r>
          </a:p>
        </p:txBody>
      </p:sp>
      <p:pic>
        <p:nvPicPr>
          <p:cNvPr id="2" name="Picture 5" descr="Logo&#10;&#10;Description automatically generated">
            <a:extLst>
              <a:ext uri="{FF2B5EF4-FFF2-40B4-BE49-F238E27FC236}">
                <a16:creationId xmlns:a16="http://schemas.microsoft.com/office/drawing/2014/main" id="{6FBDFA60-4DB4-F872-D09B-2FED5D8FD0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132" y="712098"/>
            <a:ext cx="5809410" cy="27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574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1737</TotalTime>
  <Words>17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Lackey</dc:creator>
  <cp:lastModifiedBy>Patrick Lackey</cp:lastModifiedBy>
  <cp:revision>89</cp:revision>
  <dcterms:created xsi:type="dcterms:W3CDTF">2018-03-10T17:48:17Z</dcterms:created>
  <dcterms:modified xsi:type="dcterms:W3CDTF">2023-02-07T16:33:12Z</dcterms:modified>
</cp:coreProperties>
</file>