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336" userDrawn="1">
          <p15:clr>
            <a:srgbClr val="A4A3A4"/>
          </p15:clr>
        </p15:guide>
        <p15:guide id="5" pos="19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F"/>
    <a:srgbClr val="6CADDF"/>
    <a:srgbClr val="B5D5F0"/>
    <a:srgbClr val="2592FF"/>
    <a:srgbClr val="004C97"/>
    <a:srgbClr val="E6E6E6"/>
    <a:srgbClr val="01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426" y="90"/>
      </p:cViewPr>
      <p:guideLst>
        <p:guide orient="horz" pos="10368"/>
        <p:guide pos="12672"/>
        <p:guide orient="horz" pos="3744"/>
        <p:guide pos="6336"/>
        <p:guide pos="19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Lackey" userId="c358cfc0-8fef-48f6-b35e-7d1f2e3a3199" providerId="ADAL" clId="{A7DB395D-137E-483C-9C81-278B8DFDA5D2}"/>
    <pc:docChg chg="undo custSel modSld">
      <pc:chgData name="Patrick Lackey" userId="c358cfc0-8fef-48f6-b35e-7d1f2e3a3199" providerId="ADAL" clId="{A7DB395D-137E-483C-9C81-278B8DFDA5D2}" dt="2023-02-07T16:55:31.328" v="10" actId="208"/>
      <pc:docMkLst>
        <pc:docMk/>
      </pc:docMkLst>
      <pc:sldChg chg="modSp mod">
        <pc:chgData name="Patrick Lackey" userId="c358cfc0-8fef-48f6-b35e-7d1f2e3a3199" providerId="ADAL" clId="{A7DB395D-137E-483C-9C81-278B8DFDA5D2}" dt="2023-02-07T16:55:31.328" v="10" actId="208"/>
        <pc:sldMkLst>
          <pc:docMk/>
          <pc:sldMk cId="3420340450" sldId="256"/>
        </pc:sldMkLst>
        <pc:spChg chg="mod">
          <ac:chgData name="Patrick Lackey" userId="c358cfc0-8fef-48f6-b35e-7d1f2e3a3199" providerId="ADAL" clId="{A7DB395D-137E-483C-9C81-278B8DFDA5D2}" dt="2023-02-07T16:55:12.478" v="7" actId="208"/>
          <ac:spMkLst>
            <pc:docMk/>
            <pc:sldMk cId="3420340450" sldId="256"/>
            <ac:spMk id="7" creationId="{00000000-0000-0000-0000-000000000000}"/>
          </ac:spMkLst>
        </pc:spChg>
        <pc:spChg chg="mod">
          <ac:chgData name="Patrick Lackey" userId="c358cfc0-8fef-48f6-b35e-7d1f2e3a3199" providerId="ADAL" clId="{A7DB395D-137E-483C-9C81-278B8DFDA5D2}" dt="2023-02-07T16:55:17.195" v="8" actId="208"/>
          <ac:spMkLst>
            <pc:docMk/>
            <pc:sldMk cId="3420340450" sldId="256"/>
            <ac:spMk id="8" creationId="{00000000-0000-0000-0000-000000000000}"/>
          </ac:spMkLst>
        </pc:spChg>
        <pc:spChg chg="mod">
          <ac:chgData name="Patrick Lackey" userId="c358cfc0-8fef-48f6-b35e-7d1f2e3a3199" providerId="ADAL" clId="{A7DB395D-137E-483C-9C81-278B8DFDA5D2}" dt="2023-02-07T16:55:23.803" v="9" actId="208"/>
          <ac:spMkLst>
            <pc:docMk/>
            <pc:sldMk cId="3420340450" sldId="256"/>
            <ac:spMk id="9" creationId="{00000000-0000-0000-0000-000000000000}"/>
          </ac:spMkLst>
        </pc:spChg>
        <pc:spChg chg="mod">
          <ac:chgData name="Patrick Lackey" userId="c358cfc0-8fef-48f6-b35e-7d1f2e3a3199" providerId="ADAL" clId="{A7DB395D-137E-483C-9C81-278B8DFDA5D2}" dt="2023-02-07T16:55:31.328" v="10" actId="208"/>
          <ac:spMkLst>
            <pc:docMk/>
            <pc:sldMk cId="3420340450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0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4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6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6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5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0233600" cy="5943600"/>
          </a:xfrm>
          <a:prstGeom prst="rect">
            <a:avLst/>
          </a:prstGeom>
          <a:solidFill>
            <a:srgbClr val="0035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School/Department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1" y="6483927"/>
            <a:ext cx="9144000" cy="26060400"/>
          </a:xfrm>
          <a:prstGeom prst="roundRect">
            <a:avLst/>
          </a:prstGeom>
          <a:solidFill>
            <a:srgbClr val="6CADD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543310" y="6483927"/>
            <a:ext cx="9144000" cy="26060400"/>
          </a:xfrm>
          <a:prstGeom prst="roundRect">
            <a:avLst/>
          </a:prstGeom>
          <a:solidFill>
            <a:srgbClr val="6CADD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587856" y="6483927"/>
            <a:ext cx="9144000" cy="26060400"/>
          </a:xfrm>
          <a:prstGeom prst="roundRect">
            <a:avLst/>
          </a:prstGeom>
          <a:solidFill>
            <a:srgbClr val="6CADD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673965" y="6483927"/>
            <a:ext cx="9144000" cy="26060400"/>
          </a:xfrm>
          <a:prstGeom prst="roundRect">
            <a:avLst/>
          </a:prstGeom>
          <a:solidFill>
            <a:srgbClr val="6CADD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50572" y="6917852"/>
            <a:ext cx="6357257" cy="923330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50571" y="17371842"/>
            <a:ext cx="6357257" cy="923330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67336" y="25837224"/>
            <a:ext cx="6357257" cy="923330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81227" y="6917852"/>
            <a:ext cx="6357257" cy="923330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974287" y="6917852"/>
            <a:ext cx="6357257" cy="923330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50570" y="25666520"/>
            <a:ext cx="6357257" cy="923330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Intro/Purpose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067336" y="6917852"/>
            <a:ext cx="6357257" cy="923330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pic>
        <p:nvPicPr>
          <p:cNvPr id="2" name="Picture 5" descr="Logo&#10;&#10;Description automatically generated">
            <a:extLst>
              <a:ext uri="{FF2B5EF4-FFF2-40B4-BE49-F238E27FC236}">
                <a16:creationId xmlns:a16="http://schemas.microsoft.com/office/drawing/2014/main" id="{BC8F1DC1-DB5C-E503-39E2-A5229C2B6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09" y="1269391"/>
            <a:ext cx="8396792" cy="392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4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Duquesne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Lackey</dc:creator>
  <cp:lastModifiedBy>Patrick Lackey</cp:lastModifiedBy>
  <cp:revision>5</cp:revision>
  <dcterms:created xsi:type="dcterms:W3CDTF">2019-03-15T15:58:12Z</dcterms:created>
  <dcterms:modified xsi:type="dcterms:W3CDTF">2023-02-07T16:55:33Z</dcterms:modified>
</cp:coreProperties>
</file>