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528" userDrawn="1">
          <p15:clr>
            <a:srgbClr val="A4A3A4"/>
          </p15:clr>
        </p15:guide>
        <p15:guide id="3" orient="horz" pos="4608" userDrawn="1">
          <p15:clr>
            <a:srgbClr val="A4A3A4"/>
          </p15:clr>
        </p15:guide>
        <p15:guide id="4" pos="6480" userDrawn="1">
          <p15:clr>
            <a:srgbClr val="A4A3A4"/>
          </p15:clr>
        </p15:guide>
        <p15:guide id="5" pos="19152" userDrawn="1">
          <p15:clr>
            <a:srgbClr val="A4A3A4"/>
          </p15:clr>
        </p15:guide>
        <p15:guide id="6" pos="12816" userDrawn="1">
          <p15:clr>
            <a:srgbClr val="A4A3A4"/>
          </p15:clr>
        </p15:guide>
        <p15:guide id="7" pos="18864" userDrawn="1">
          <p15:clr>
            <a:srgbClr val="A4A3A4"/>
          </p15:clr>
        </p15:guide>
        <p15:guide id="8" pos="6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CE"/>
    <a:srgbClr val="758592"/>
    <a:srgbClr val="6CADDF"/>
    <a:srgbClr val="00355F"/>
    <a:srgbClr val="2592FF"/>
    <a:srgbClr val="22228B"/>
    <a:srgbClr val="A6A6A6"/>
    <a:srgbClr val="222295"/>
    <a:srgbClr val="004C9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 showGuides="1">
      <p:cViewPr varScale="1">
        <p:scale>
          <a:sx n="14" d="100"/>
          <a:sy n="14" d="100"/>
        </p:scale>
        <p:origin x="96" y="486"/>
      </p:cViewPr>
      <p:guideLst>
        <p:guide orient="horz" pos="10368"/>
        <p:guide pos="12528"/>
        <p:guide orient="horz" pos="4608"/>
        <p:guide pos="6480"/>
        <p:guide pos="19152"/>
        <p:guide pos="12816"/>
        <p:guide pos="18864"/>
        <p:guide pos="6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Lackey" userId="c358cfc0-8fef-48f6-b35e-7d1f2e3a3199" providerId="ADAL" clId="{E217FF05-7C83-4510-82F9-E7116DA712C6}"/>
    <pc:docChg chg="undo custSel modSld">
      <pc:chgData name="Patrick Lackey" userId="c358cfc0-8fef-48f6-b35e-7d1f2e3a3199" providerId="ADAL" clId="{E217FF05-7C83-4510-82F9-E7116DA712C6}" dt="2023-02-07T16:57:14.639" v="1" actId="207"/>
      <pc:docMkLst>
        <pc:docMk/>
      </pc:docMkLst>
      <pc:sldChg chg="modSp mod">
        <pc:chgData name="Patrick Lackey" userId="c358cfc0-8fef-48f6-b35e-7d1f2e3a3199" providerId="ADAL" clId="{E217FF05-7C83-4510-82F9-E7116DA712C6}" dt="2023-02-07T16:57:14.639" v="1" actId="207"/>
        <pc:sldMkLst>
          <pc:docMk/>
          <pc:sldMk cId="3420340450" sldId="256"/>
        </pc:sldMkLst>
        <pc:spChg chg="mod">
          <ac:chgData name="Patrick Lackey" userId="c358cfc0-8fef-48f6-b35e-7d1f2e3a3199" providerId="ADAL" clId="{E217FF05-7C83-4510-82F9-E7116DA712C6}" dt="2023-02-07T16:57:14.639" v="1" actId="207"/>
          <ac:spMkLst>
            <pc:docMk/>
            <pc:sldMk cId="3420340450" sldId="256"/>
            <ac:spMk id="19" creationId="{20367F1D-9497-49D9-B696-046CDA4922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0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4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6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6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5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0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02336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eaLnBrk="0" hangingPunct="0">
              <a:defRPr/>
            </a:pPr>
            <a:r>
              <a:rPr lang="en-GB" sz="10000" b="1" dirty="0">
                <a:solidFill>
                  <a:srgbClr val="0035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10000" dirty="0">
              <a:solidFill>
                <a:srgbClr val="0035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120" y="4368800"/>
            <a:ext cx="9601200" cy="1389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40110" y="7277099"/>
            <a:ext cx="9601200" cy="25267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312087" y="7277099"/>
            <a:ext cx="9601200" cy="25267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282080" y="4368801"/>
            <a:ext cx="9601200" cy="1234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9">
            <a:extLst>
              <a:ext uri="{FF2B5EF4-FFF2-40B4-BE49-F238E27FC236}">
                <a16:creationId xmlns:a16="http://schemas.microsoft.com/office/drawing/2014/main" id="{20367F1D-9497-49D9-B696-046CDA492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19500"/>
            <a:ext cx="40233600" cy="294372"/>
          </a:xfrm>
          <a:prstGeom prst="rect">
            <a:avLst/>
          </a:prstGeom>
          <a:solidFill>
            <a:srgbClr val="2592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Rectangle 19"/>
          <p:cNvSpPr/>
          <p:nvPr/>
        </p:nvSpPr>
        <p:spPr>
          <a:xfrm>
            <a:off x="368139" y="18634528"/>
            <a:ext cx="9601200" cy="1389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7270" y="4368800"/>
            <a:ext cx="9601200" cy="861774"/>
          </a:xfrm>
          <a:prstGeom prst="rect">
            <a:avLst/>
          </a:prstGeom>
          <a:noFill/>
          <a:ln w="88900">
            <a:noFill/>
          </a:ln>
        </p:spPr>
        <p:txBody>
          <a:bodyPr wrap="square" lIns="182880" rtlCol="0" anchor="ctr" anchorCtr="0">
            <a:spAutoFit/>
          </a:bodyPr>
          <a:lstStyle/>
          <a:p>
            <a:r>
              <a:rPr lang="en-US" sz="5000" b="1" cap="all" dirty="0">
                <a:solidFill>
                  <a:srgbClr val="0035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85317" y="7277099"/>
            <a:ext cx="9601200" cy="861774"/>
          </a:xfrm>
          <a:prstGeom prst="rect">
            <a:avLst/>
          </a:prstGeom>
          <a:noFill/>
          <a:ln w="88900">
            <a:noFill/>
          </a:ln>
        </p:spPr>
        <p:txBody>
          <a:bodyPr wrap="square" lIns="182880" rtlCol="0" anchor="ctr" anchorCtr="0">
            <a:spAutoFit/>
          </a:bodyPr>
          <a:lstStyle/>
          <a:p>
            <a:r>
              <a:rPr lang="en-US" sz="5000" b="1" cap="all" dirty="0">
                <a:solidFill>
                  <a:srgbClr val="0035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96889" y="7330440"/>
            <a:ext cx="9601200" cy="861774"/>
          </a:xfrm>
          <a:prstGeom prst="rect">
            <a:avLst/>
          </a:prstGeom>
          <a:noFill/>
          <a:ln w="88900">
            <a:noFill/>
          </a:ln>
        </p:spPr>
        <p:txBody>
          <a:bodyPr wrap="square" lIns="182880" rtlCol="0" anchor="ctr" anchorCtr="0">
            <a:spAutoFit/>
          </a:bodyPr>
          <a:lstStyle/>
          <a:p>
            <a:r>
              <a:rPr lang="en-US" sz="5000" b="1" cap="all" dirty="0">
                <a:solidFill>
                  <a:srgbClr val="0035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synopsis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6575" y="18634528"/>
            <a:ext cx="9601200" cy="861774"/>
          </a:xfrm>
          <a:prstGeom prst="rect">
            <a:avLst/>
          </a:prstGeom>
          <a:noFill/>
          <a:ln w="88900">
            <a:noFill/>
          </a:ln>
        </p:spPr>
        <p:txBody>
          <a:bodyPr wrap="square" lIns="182880" rtlCol="0" anchor="ctr" anchorCtr="0">
            <a:spAutoFit/>
          </a:bodyPr>
          <a:lstStyle/>
          <a:p>
            <a:r>
              <a:rPr lang="en-US" sz="5000" b="1" cap="all" dirty="0">
                <a:solidFill>
                  <a:srgbClr val="0035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269547" y="17053791"/>
            <a:ext cx="9601200" cy="1234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309293" y="4382824"/>
            <a:ext cx="9601200" cy="861774"/>
          </a:xfrm>
          <a:prstGeom prst="rect">
            <a:avLst/>
          </a:prstGeom>
          <a:noFill/>
          <a:ln w="88900">
            <a:noFill/>
          </a:ln>
        </p:spPr>
        <p:txBody>
          <a:bodyPr wrap="square" lIns="182880" rtlCol="0" anchor="ctr" anchorCtr="0">
            <a:spAutoFit/>
          </a:bodyPr>
          <a:lstStyle/>
          <a:p>
            <a:r>
              <a:rPr lang="en-US" sz="5000" b="1" cap="all" dirty="0">
                <a:solidFill>
                  <a:srgbClr val="0035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11110" y="17100062"/>
            <a:ext cx="9601200" cy="861774"/>
          </a:xfrm>
          <a:prstGeom prst="rect">
            <a:avLst/>
          </a:prstGeom>
          <a:noFill/>
          <a:ln w="88900">
            <a:noFill/>
          </a:ln>
        </p:spPr>
        <p:txBody>
          <a:bodyPr wrap="square" lIns="182880" rtlCol="0" anchor="ctr" anchorCtr="0">
            <a:spAutoFit/>
          </a:bodyPr>
          <a:lstStyle/>
          <a:p>
            <a:r>
              <a:rPr lang="en-US" sz="5000" b="1" cap="all" dirty="0">
                <a:solidFill>
                  <a:srgbClr val="0035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75238728-2511-4D73-B736-51F64E8E0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340" y="3913872"/>
            <a:ext cx="19733490" cy="340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91440" rIns="91440" bIns="91440"/>
          <a:lstStyle/>
          <a:p>
            <a:pPr algn="ctr" eaLnBrk="0" hangingPunct="0">
              <a:spcBef>
                <a:spcPts val="600"/>
              </a:spcBef>
              <a:defRPr/>
            </a:pPr>
            <a:r>
              <a:rPr lang="en-GB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spcBef>
                <a:spcPts val="600"/>
              </a:spcBef>
              <a:defRPr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Advisor</a:t>
            </a:r>
          </a:p>
          <a:p>
            <a:pPr algn="ctr" eaLnBrk="0" hangingPunct="0">
              <a:spcBef>
                <a:spcPts val="600"/>
              </a:spcBef>
              <a:defRPr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Westminster College </a:t>
            </a:r>
          </a:p>
          <a:p>
            <a:pPr algn="ctr" eaLnBrk="0" hangingPunct="0">
              <a:spcBef>
                <a:spcPts val="600"/>
              </a:spcBef>
              <a:defRPr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…</a:t>
            </a:r>
          </a:p>
        </p:txBody>
      </p:sp>
      <p:pic>
        <p:nvPicPr>
          <p:cNvPr id="23" name="Picture 2">
            <a:extLst>
              <a:ext uri="{FF2B5EF4-FFF2-40B4-BE49-F238E27FC236}">
                <a16:creationId xmlns:a16="http://schemas.microsoft.com/office/drawing/2014/main" id="{985F21A2-83FC-43EB-93D0-DFDFCD7FF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0824" y="29826792"/>
            <a:ext cx="9601200" cy="268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Logo&#10;&#10;Description automatically generated">
            <a:extLst>
              <a:ext uri="{FF2B5EF4-FFF2-40B4-BE49-F238E27FC236}">
                <a16:creationId xmlns:a16="http://schemas.microsoft.com/office/drawing/2014/main" id="{DC7BC22F-3DD8-652B-F78B-D036F9407D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8275"/>
          <a:stretch/>
        </p:blipFill>
        <p:spPr>
          <a:xfrm>
            <a:off x="29062617" y="30575187"/>
            <a:ext cx="5809410" cy="1404825"/>
          </a:xfrm>
          <a:prstGeom prst="rect">
            <a:avLst/>
          </a:prstGeom>
        </p:spPr>
      </p:pic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896C1D80-CEAB-459B-526B-F67DEA6CC0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776"/>
          <a:stretch/>
        </p:blipFill>
        <p:spPr>
          <a:xfrm>
            <a:off x="33842691" y="30717782"/>
            <a:ext cx="5809410" cy="111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4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Duquesne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Lackey</dc:creator>
  <cp:lastModifiedBy>Patrick Lackey</cp:lastModifiedBy>
  <cp:revision>8</cp:revision>
  <dcterms:created xsi:type="dcterms:W3CDTF">2019-03-15T15:58:12Z</dcterms:created>
  <dcterms:modified xsi:type="dcterms:W3CDTF">2023-02-07T16:58:28Z</dcterms:modified>
</cp:coreProperties>
</file>