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8" r:id="rId2"/>
    <p:sldId id="256" r:id="rId3"/>
    <p:sldId id="261" r:id="rId4"/>
    <p:sldId id="260" r:id="rId5"/>
    <p:sldId id="259" r:id="rId6"/>
    <p:sldId id="262" r:id="rId7"/>
    <p:sldId id="263" r:id="rId8"/>
    <p:sldId id="264" r:id="rId9"/>
    <p:sldId id="265" r:id="rId10"/>
    <p:sldId id="266" r:id="rId11"/>
    <p:sldId id="267" r:id="rId12"/>
    <p:sldId id="268" r:id="rId13"/>
    <p:sldId id="270" r:id="rId14"/>
    <p:sldId id="271" r:id="rId15"/>
    <p:sldId id="272" r:id="rId16"/>
    <p:sldId id="273" r:id="rId17"/>
    <p:sldId id="274" r:id="rId18"/>
    <p:sldId id="269" r:id="rId19"/>
    <p:sldId id="27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332" autoAdjust="0"/>
  </p:normalViewPr>
  <p:slideViewPr>
    <p:cSldViewPr snapToGrid="0" snapToObjects="1" showGuides="1">
      <p:cViewPr>
        <p:scale>
          <a:sx n="60" d="100"/>
          <a:sy n="60" d="100"/>
        </p:scale>
        <p:origin x="1864" y="4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D4D014-0F73-BA4E-825E-47A52B4FA115}" type="doc">
      <dgm:prSet loTypeId="urn:microsoft.com/office/officeart/2005/8/layout/vList6" loCatId="process" qsTypeId="urn:microsoft.com/office/officeart/2005/8/quickstyle/simple4" qsCatId="simple" csTypeId="urn:microsoft.com/office/officeart/2005/8/colors/colorful1#1" csCatId="colorful" phldr="1"/>
      <dgm:spPr/>
      <dgm:t>
        <a:bodyPr/>
        <a:lstStyle/>
        <a:p>
          <a:endParaRPr lang="en-US"/>
        </a:p>
      </dgm:t>
    </dgm:pt>
    <dgm:pt modelId="{5884D53F-AB4E-9F4C-9A2D-2D70D5607EA8}">
      <dgm:prSet phldrT="[Text]"/>
      <dgm:spPr/>
      <dgm:t>
        <a:bodyPr/>
        <a:lstStyle/>
        <a:p>
          <a:r>
            <a:rPr lang="en-US" dirty="0" smtClean="0"/>
            <a:t>Masters</a:t>
          </a:r>
          <a:endParaRPr lang="en-US" dirty="0"/>
        </a:p>
      </dgm:t>
    </dgm:pt>
    <dgm:pt modelId="{1EE812F7-23B4-FF40-8AB8-FD206F130C6E}" type="parTrans" cxnId="{82FCFBDB-626B-BD4A-8FCD-55B87830DC30}">
      <dgm:prSet/>
      <dgm:spPr/>
      <dgm:t>
        <a:bodyPr/>
        <a:lstStyle/>
        <a:p>
          <a:endParaRPr lang="en-US"/>
        </a:p>
      </dgm:t>
    </dgm:pt>
    <dgm:pt modelId="{703D858B-FC8E-1045-8F55-6B643D25FC11}" type="sibTrans" cxnId="{82FCFBDB-626B-BD4A-8FCD-55B87830DC30}">
      <dgm:prSet/>
      <dgm:spPr/>
      <dgm:t>
        <a:bodyPr/>
        <a:lstStyle/>
        <a:p>
          <a:endParaRPr lang="en-US"/>
        </a:p>
      </dgm:t>
    </dgm:pt>
    <dgm:pt modelId="{A774CD21-3F20-B646-BF47-60488C233B4F}">
      <dgm:prSet phldrT="[Text]" phldr="1"/>
      <dgm:spPr/>
      <dgm:t>
        <a:bodyPr/>
        <a:lstStyle/>
        <a:p>
          <a:endParaRPr lang="en-US" dirty="0"/>
        </a:p>
      </dgm:t>
    </dgm:pt>
    <dgm:pt modelId="{1048CC6E-3178-4F47-8693-2BD122FE0EFD}" type="parTrans" cxnId="{4AAFFF1D-739E-8342-84B6-21D18A7C60E0}">
      <dgm:prSet/>
      <dgm:spPr/>
      <dgm:t>
        <a:bodyPr/>
        <a:lstStyle/>
        <a:p>
          <a:endParaRPr lang="en-US"/>
        </a:p>
      </dgm:t>
    </dgm:pt>
    <dgm:pt modelId="{797176BE-1FF8-364D-A62A-CD8C26064586}" type="sibTrans" cxnId="{4AAFFF1D-739E-8342-84B6-21D18A7C60E0}">
      <dgm:prSet/>
      <dgm:spPr/>
      <dgm:t>
        <a:bodyPr/>
        <a:lstStyle/>
        <a:p>
          <a:endParaRPr lang="en-US"/>
        </a:p>
      </dgm:t>
    </dgm:pt>
    <dgm:pt modelId="{03F32793-ECC2-5F48-8E2D-E0393A6F394C}">
      <dgm:prSet phldrT="[Text]"/>
      <dgm:spPr/>
      <dgm:t>
        <a:bodyPr/>
        <a:lstStyle/>
        <a:p>
          <a:r>
            <a:rPr lang="en-US" dirty="0" smtClean="0"/>
            <a:t>PhD</a:t>
          </a:r>
          <a:endParaRPr lang="en-US" dirty="0"/>
        </a:p>
      </dgm:t>
    </dgm:pt>
    <dgm:pt modelId="{9521A739-365F-9142-92F7-30B5BAD46C45}" type="parTrans" cxnId="{B14E41D1-C992-144C-BEC4-6B19F3FB6B63}">
      <dgm:prSet/>
      <dgm:spPr/>
      <dgm:t>
        <a:bodyPr/>
        <a:lstStyle/>
        <a:p>
          <a:endParaRPr lang="en-US"/>
        </a:p>
      </dgm:t>
    </dgm:pt>
    <dgm:pt modelId="{1566FEFB-3ADE-894A-90B7-E2D99976037A}" type="sibTrans" cxnId="{B14E41D1-C992-144C-BEC4-6B19F3FB6B63}">
      <dgm:prSet/>
      <dgm:spPr/>
      <dgm:t>
        <a:bodyPr/>
        <a:lstStyle/>
        <a:p>
          <a:endParaRPr lang="en-US"/>
        </a:p>
      </dgm:t>
    </dgm:pt>
    <dgm:pt modelId="{A1CB489E-9CBD-034F-B6AB-B35968A1EFF2}">
      <dgm:prSet phldrT="[Text]" phldr="1"/>
      <dgm:spPr/>
      <dgm:t>
        <a:bodyPr/>
        <a:lstStyle/>
        <a:p>
          <a:endParaRPr lang="en-US" dirty="0"/>
        </a:p>
      </dgm:t>
    </dgm:pt>
    <dgm:pt modelId="{FA81D75C-2A79-0D41-BA91-A40678B67BDE}" type="parTrans" cxnId="{B852BAE3-B795-884B-99B9-00B27F23460C}">
      <dgm:prSet/>
      <dgm:spPr/>
      <dgm:t>
        <a:bodyPr/>
        <a:lstStyle/>
        <a:p>
          <a:endParaRPr lang="en-US"/>
        </a:p>
      </dgm:t>
    </dgm:pt>
    <dgm:pt modelId="{52E09505-B3A3-974E-8889-F190FBBC7533}" type="sibTrans" cxnId="{B852BAE3-B795-884B-99B9-00B27F23460C}">
      <dgm:prSet/>
      <dgm:spPr/>
      <dgm:t>
        <a:bodyPr/>
        <a:lstStyle/>
        <a:p>
          <a:endParaRPr lang="en-US"/>
        </a:p>
      </dgm:t>
    </dgm:pt>
    <dgm:pt modelId="{198182D0-E022-7D49-86FE-544350F86FA0}">
      <dgm:prSet phldrT="[Text]"/>
      <dgm:spPr/>
      <dgm:t>
        <a:bodyPr/>
        <a:lstStyle/>
        <a:p>
          <a:r>
            <a:rPr lang="en-US" dirty="0" smtClean="0"/>
            <a:t>Research Internships</a:t>
          </a:r>
          <a:endParaRPr lang="en-US" dirty="0"/>
        </a:p>
      </dgm:t>
    </dgm:pt>
    <dgm:pt modelId="{6E50313B-1FFF-954A-8244-4172BA59A7CD}" type="parTrans" cxnId="{2D2602D8-5035-DF4B-8F12-EFA8E5C36818}">
      <dgm:prSet/>
      <dgm:spPr/>
      <dgm:t>
        <a:bodyPr/>
        <a:lstStyle/>
        <a:p>
          <a:endParaRPr lang="en-US"/>
        </a:p>
      </dgm:t>
    </dgm:pt>
    <dgm:pt modelId="{333229D2-17AB-9F45-8AAB-9EFA61E71EC0}" type="sibTrans" cxnId="{2D2602D8-5035-DF4B-8F12-EFA8E5C36818}">
      <dgm:prSet/>
      <dgm:spPr/>
      <dgm:t>
        <a:bodyPr/>
        <a:lstStyle/>
        <a:p>
          <a:endParaRPr lang="en-US"/>
        </a:p>
      </dgm:t>
    </dgm:pt>
    <dgm:pt modelId="{34694503-2FB7-4E44-97B2-3E3E22F24D29}" type="pres">
      <dgm:prSet presAssocID="{9DD4D014-0F73-BA4E-825E-47A52B4FA115}" presName="Name0" presStyleCnt="0">
        <dgm:presLayoutVars>
          <dgm:dir/>
          <dgm:animLvl val="lvl"/>
          <dgm:resizeHandles/>
        </dgm:presLayoutVars>
      </dgm:prSet>
      <dgm:spPr/>
      <dgm:t>
        <a:bodyPr/>
        <a:lstStyle/>
        <a:p>
          <a:endParaRPr lang="en-US"/>
        </a:p>
      </dgm:t>
    </dgm:pt>
    <dgm:pt modelId="{9F434424-F32C-E945-9E7A-7B058DA0DEE3}" type="pres">
      <dgm:prSet presAssocID="{198182D0-E022-7D49-86FE-544350F86FA0}" presName="linNode" presStyleCnt="0"/>
      <dgm:spPr/>
    </dgm:pt>
    <dgm:pt modelId="{826544E5-A958-5E4A-9BBD-26293476842C}" type="pres">
      <dgm:prSet presAssocID="{198182D0-E022-7D49-86FE-544350F86FA0}" presName="parentShp" presStyleLbl="node1" presStyleIdx="0" presStyleCnt="3">
        <dgm:presLayoutVars>
          <dgm:bulletEnabled val="1"/>
        </dgm:presLayoutVars>
      </dgm:prSet>
      <dgm:spPr/>
      <dgm:t>
        <a:bodyPr/>
        <a:lstStyle/>
        <a:p>
          <a:endParaRPr lang="en-US"/>
        </a:p>
      </dgm:t>
    </dgm:pt>
    <dgm:pt modelId="{3BD67651-AB1A-5743-A0D7-FE8F48C174E0}" type="pres">
      <dgm:prSet presAssocID="{198182D0-E022-7D49-86FE-544350F86FA0}" presName="childShp" presStyleLbl="bgAccFollowNode1" presStyleIdx="0" presStyleCnt="3">
        <dgm:presLayoutVars>
          <dgm:bulletEnabled val="1"/>
        </dgm:presLayoutVars>
      </dgm:prSet>
      <dgm:spPr/>
    </dgm:pt>
    <dgm:pt modelId="{46C6E3F8-DD73-2945-990D-108C7CAB874C}" type="pres">
      <dgm:prSet presAssocID="{333229D2-17AB-9F45-8AAB-9EFA61E71EC0}" presName="spacing" presStyleCnt="0"/>
      <dgm:spPr/>
    </dgm:pt>
    <dgm:pt modelId="{97A1E926-2CFB-B641-A93C-A9E819F4A3A7}" type="pres">
      <dgm:prSet presAssocID="{5884D53F-AB4E-9F4C-9A2D-2D70D5607EA8}" presName="linNode" presStyleCnt="0"/>
      <dgm:spPr/>
    </dgm:pt>
    <dgm:pt modelId="{A7210F87-D1F6-A742-B53D-EBE3A52458FF}" type="pres">
      <dgm:prSet presAssocID="{5884D53F-AB4E-9F4C-9A2D-2D70D5607EA8}" presName="parentShp" presStyleLbl="node1" presStyleIdx="1" presStyleCnt="3">
        <dgm:presLayoutVars>
          <dgm:bulletEnabled val="1"/>
        </dgm:presLayoutVars>
      </dgm:prSet>
      <dgm:spPr/>
      <dgm:t>
        <a:bodyPr/>
        <a:lstStyle/>
        <a:p>
          <a:endParaRPr lang="en-US"/>
        </a:p>
      </dgm:t>
    </dgm:pt>
    <dgm:pt modelId="{CEA24122-EAF1-FE44-9194-753A277BF1F6}" type="pres">
      <dgm:prSet presAssocID="{5884D53F-AB4E-9F4C-9A2D-2D70D5607EA8}" presName="childShp" presStyleLbl="bgAccFollowNode1" presStyleIdx="1" presStyleCnt="3">
        <dgm:presLayoutVars>
          <dgm:bulletEnabled val="1"/>
        </dgm:presLayoutVars>
      </dgm:prSet>
      <dgm:spPr/>
      <dgm:t>
        <a:bodyPr/>
        <a:lstStyle/>
        <a:p>
          <a:endParaRPr lang="en-US"/>
        </a:p>
      </dgm:t>
    </dgm:pt>
    <dgm:pt modelId="{BBB3D8B4-2096-134D-9B71-117901F26BDF}" type="pres">
      <dgm:prSet presAssocID="{703D858B-FC8E-1045-8F55-6B643D25FC11}" presName="spacing" presStyleCnt="0"/>
      <dgm:spPr/>
    </dgm:pt>
    <dgm:pt modelId="{B379764F-B575-854D-A608-F54724A74A7C}" type="pres">
      <dgm:prSet presAssocID="{03F32793-ECC2-5F48-8E2D-E0393A6F394C}" presName="linNode" presStyleCnt="0"/>
      <dgm:spPr/>
    </dgm:pt>
    <dgm:pt modelId="{0D30AE8F-21C7-574E-ADA7-F67061FCE77A}" type="pres">
      <dgm:prSet presAssocID="{03F32793-ECC2-5F48-8E2D-E0393A6F394C}" presName="parentShp" presStyleLbl="node1" presStyleIdx="2" presStyleCnt="3">
        <dgm:presLayoutVars>
          <dgm:bulletEnabled val="1"/>
        </dgm:presLayoutVars>
      </dgm:prSet>
      <dgm:spPr/>
      <dgm:t>
        <a:bodyPr/>
        <a:lstStyle/>
        <a:p>
          <a:endParaRPr lang="en-US"/>
        </a:p>
      </dgm:t>
    </dgm:pt>
    <dgm:pt modelId="{6A337DFB-8F63-F443-8C65-60E307F3248A}" type="pres">
      <dgm:prSet presAssocID="{03F32793-ECC2-5F48-8E2D-E0393A6F394C}" presName="childShp" presStyleLbl="bgAccFollowNode1" presStyleIdx="2" presStyleCnt="3">
        <dgm:presLayoutVars>
          <dgm:bulletEnabled val="1"/>
        </dgm:presLayoutVars>
      </dgm:prSet>
      <dgm:spPr/>
      <dgm:t>
        <a:bodyPr/>
        <a:lstStyle/>
        <a:p>
          <a:endParaRPr lang="en-US"/>
        </a:p>
      </dgm:t>
    </dgm:pt>
  </dgm:ptLst>
  <dgm:cxnLst>
    <dgm:cxn modelId="{B852BAE3-B795-884B-99B9-00B27F23460C}" srcId="{03F32793-ECC2-5F48-8E2D-E0393A6F394C}" destId="{A1CB489E-9CBD-034F-B6AB-B35968A1EFF2}" srcOrd="0" destOrd="0" parTransId="{FA81D75C-2A79-0D41-BA91-A40678B67BDE}" sibTransId="{52E09505-B3A3-974E-8889-F190FBBC7533}"/>
    <dgm:cxn modelId="{2D2602D8-5035-DF4B-8F12-EFA8E5C36818}" srcId="{9DD4D014-0F73-BA4E-825E-47A52B4FA115}" destId="{198182D0-E022-7D49-86FE-544350F86FA0}" srcOrd="0" destOrd="0" parTransId="{6E50313B-1FFF-954A-8244-4172BA59A7CD}" sibTransId="{333229D2-17AB-9F45-8AAB-9EFA61E71EC0}"/>
    <dgm:cxn modelId="{A648DC6E-48E6-9246-B4C3-3F25AEE55B55}" type="presOf" srcId="{5884D53F-AB4E-9F4C-9A2D-2D70D5607EA8}" destId="{A7210F87-D1F6-A742-B53D-EBE3A52458FF}" srcOrd="0" destOrd="0" presId="urn:microsoft.com/office/officeart/2005/8/layout/vList6"/>
    <dgm:cxn modelId="{B14E41D1-C992-144C-BEC4-6B19F3FB6B63}" srcId="{9DD4D014-0F73-BA4E-825E-47A52B4FA115}" destId="{03F32793-ECC2-5F48-8E2D-E0393A6F394C}" srcOrd="2" destOrd="0" parTransId="{9521A739-365F-9142-92F7-30B5BAD46C45}" sibTransId="{1566FEFB-3ADE-894A-90B7-E2D99976037A}"/>
    <dgm:cxn modelId="{4AAFFF1D-739E-8342-84B6-21D18A7C60E0}" srcId="{5884D53F-AB4E-9F4C-9A2D-2D70D5607EA8}" destId="{A774CD21-3F20-B646-BF47-60488C233B4F}" srcOrd="0" destOrd="0" parTransId="{1048CC6E-3178-4F47-8693-2BD122FE0EFD}" sibTransId="{797176BE-1FF8-364D-A62A-CD8C26064586}"/>
    <dgm:cxn modelId="{4ED8E63F-5DDB-AB4E-9F84-0AD2BBE85153}" type="presOf" srcId="{A1CB489E-9CBD-034F-B6AB-B35968A1EFF2}" destId="{6A337DFB-8F63-F443-8C65-60E307F3248A}" srcOrd="0" destOrd="0" presId="urn:microsoft.com/office/officeart/2005/8/layout/vList6"/>
    <dgm:cxn modelId="{4D719E71-7FE2-F445-8A4A-27FA12E172DB}" type="presOf" srcId="{A774CD21-3F20-B646-BF47-60488C233B4F}" destId="{CEA24122-EAF1-FE44-9194-753A277BF1F6}" srcOrd="0" destOrd="0" presId="urn:microsoft.com/office/officeart/2005/8/layout/vList6"/>
    <dgm:cxn modelId="{B5EA7424-50D9-2E49-8BF4-FE23D03D9482}" type="presOf" srcId="{9DD4D014-0F73-BA4E-825E-47A52B4FA115}" destId="{34694503-2FB7-4E44-97B2-3E3E22F24D29}" srcOrd="0" destOrd="0" presId="urn:microsoft.com/office/officeart/2005/8/layout/vList6"/>
    <dgm:cxn modelId="{82FCFBDB-626B-BD4A-8FCD-55B87830DC30}" srcId="{9DD4D014-0F73-BA4E-825E-47A52B4FA115}" destId="{5884D53F-AB4E-9F4C-9A2D-2D70D5607EA8}" srcOrd="1" destOrd="0" parTransId="{1EE812F7-23B4-FF40-8AB8-FD206F130C6E}" sibTransId="{703D858B-FC8E-1045-8F55-6B643D25FC11}"/>
    <dgm:cxn modelId="{0AE40DD6-5AAF-A540-908C-FF2397AC267A}" type="presOf" srcId="{03F32793-ECC2-5F48-8E2D-E0393A6F394C}" destId="{0D30AE8F-21C7-574E-ADA7-F67061FCE77A}" srcOrd="0" destOrd="0" presId="urn:microsoft.com/office/officeart/2005/8/layout/vList6"/>
    <dgm:cxn modelId="{6ACBDA78-D99B-0A4D-817D-A799B8A37A1C}" type="presOf" srcId="{198182D0-E022-7D49-86FE-544350F86FA0}" destId="{826544E5-A958-5E4A-9BBD-26293476842C}" srcOrd="0" destOrd="0" presId="urn:microsoft.com/office/officeart/2005/8/layout/vList6"/>
    <dgm:cxn modelId="{B7F15969-A4E3-364B-889D-9294834D57B9}" type="presParOf" srcId="{34694503-2FB7-4E44-97B2-3E3E22F24D29}" destId="{9F434424-F32C-E945-9E7A-7B058DA0DEE3}" srcOrd="0" destOrd="0" presId="urn:microsoft.com/office/officeart/2005/8/layout/vList6"/>
    <dgm:cxn modelId="{DF5A96D3-9B32-A348-B9E8-6BC3E01FD132}" type="presParOf" srcId="{9F434424-F32C-E945-9E7A-7B058DA0DEE3}" destId="{826544E5-A958-5E4A-9BBD-26293476842C}" srcOrd="0" destOrd="0" presId="urn:microsoft.com/office/officeart/2005/8/layout/vList6"/>
    <dgm:cxn modelId="{B0247D11-BC71-0246-AEAE-2D50FABE19D2}" type="presParOf" srcId="{9F434424-F32C-E945-9E7A-7B058DA0DEE3}" destId="{3BD67651-AB1A-5743-A0D7-FE8F48C174E0}" srcOrd="1" destOrd="0" presId="urn:microsoft.com/office/officeart/2005/8/layout/vList6"/>
    <dgm:cxn modelId="{6C180901-5456-E043-94E1-54089794CE51}" type="presParOf" srcId="{34694503-2FB7-4E44-97B2-3E3E22F24D29}" destId="{46C6E3F8-DD73-2945-990D-108C7CAB874C}" srcOrd="1" destOrd="0" presId="urn:microsoft.com/office/officeart/2005/8/layout/vList6"/>
    <dgm:cxn modelId="{93B5DD32-96E2-434E-9FA4-74B69CD9E3AB}" type="presParOf" srcId="{34694503-2FB7-4E44-97B2-3E3E22F24D29}" destId="{97A1E926-2CFB-B641-A93C-A9E819F4A3A7}" srcOrd="2" destOrd="0" presId="urn:microsoft.com/office/officeart/2005/8/layout/vList6"/>
    <dgm:cxn modelId="{AAA84D74-725A-0841-9459-79CA76AD0B0D}" type="presParOf" srcId="{97A1E926-2CFB-B641-A93C-A9E819F4A3A7}" destId="{A7210F87-D1F6-A742-B53D-EBE3A52458FF}" srcOrd="0" destOrd="0" presId="urn:microsoft.com/office/officeart/2005/8/layout/vList6"/>
    <dgm:cxn modelId="{892C81A0-74B8-5742-9440-20ED9ADD3CFE}" type="presParOf" srcId="{97A1E926-2CFB-B641-A93C-A9E819F4A3A7}" destId="{CEA24122-EAF1-FE44-9194-753A277BF1F6}" srcOrd="1" destOrd="0" presId="urn:microsoft.com/office/officeart/2005/8/layout/vList6"/>
    <dgm:cxn modelId="{24286403-0D78-6B4A-AFCF-C9C6B27EFDAA}" type="presParOf" srcId="{34694503-2FB7-4E44-97B2-3E3E22F24D29}" destId="{BBB3D8B4-2096-134D-9B71-117901F26BDF}" srcOrd="3" destOrd="0" presId="urn:microsoft.com/office/officeart/2005/8/layout/vList6"/>
    <dgm:cxn modelId="{ECC8DB50-812E-BE4A-B094-FE9BFD9205E9}" type="presParOf" srcId="{34694503-2FB7-4E44-97B2-3E3E22F24D29}" destId="{B379764F-B575-854D-A608-F54724A74A7C}" srcOrd="4" destOrd="0" presId="urn:microsoft.com/office/officeart/2005/8/layout/vList6"/>
    <dgm:cxn modelId="{D5615FAD-5F82-C64D-8768-97FCAD37F39B}" type="presParOf" srcId="{B379764F-B575-854D-A608-F54724A74A7C}" destId="{0D30AE8F-21C7-574E-ADA7-F67061FCE77A}" srcOrd="0" destOrd="0" presId="urn:microsoft.com/office/officeart/2005/8/layout/vList6"/>
    <dgm:cxn modelId="{F83C31AD-27A0-1546-92D2-6381DF251A0C}" type="presParOf" srcId="{B379764F-B575-854D-A608-F54724A74A7C}" destId="{6A337DFB-8F63-F443-8C65-60E307F3248A}"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82A7B8-B863-BE44-89C9-FF8A19F44D2D}" type="doc">
      <dgm:prSet loTypeId="urn:microsoft.com/office/officeart/2005/8/layout/hList3" loCatId="list" qsTypeId="urn:microsoft.com/office/officeart/2005/8/quickstyle/simple1" qsCatId="simple" csTypeId="urn:microsoft.com/office/officeart/2005/8/colors/colorful2" csCatId="colorful" phldr="1"/>
      <dgm:spPr/>
      <dgm:t>
        <a:bodyPr/>
        <a:lstStyle/>
        <a:p>
          <a:endParaRPr lang="en-US"/>
        </a:p>
      </dgm:t>
    </dgm:pt>
    <dgm:pt modelId="{CB4E0C07-45EE-334F-95F8-BAB2E0550265}">
      <dgm:prSet phldrT="[Text]"/>
      <dgm:spPr/>
      <dgm:t>
        <a:bodyPr/>
        <a:lstStyle/>
        <a:p>
          <a:r>
            <a:rPr lang="en-US" dirty="0" smtClean="0"/>
            <a:t>Finding  graduate programs</a:t>
          </a:r>
          <a:endParaRPr lang="en-US" dirty="0"/>
        </a:p>
      </dgm:t>
    </dgm:pt>
    <dgm:pt modelId="{C3078AC8-6C85-534B-94B1-4E08D283032A}" type="parTrans" cxnId="{44173693-AC7F-2548-B22A-0703C6F085F8}">
      <dgm:prSet/>
      <dgm:spPr/>
      <dgm:t>
        <a:bodyPr/>
        <a:lstStyle/>
        <a:p>
          <a:endParaRPr lang="en-US"/>
        </a:p>
      </dgm:t>
    </dgm:pt>
    <dgm:pt modelId="{8C10F66D-F4E8-C241-B79E-7820F7D7C84D}" type="sibTrans" cxnId="{44173693-AC7F-2548-B22A-0703C6F085F8}">
      <dgm:prSet/>
      <dgm:spPr/>
      <dgm:t>
        <a:bodyPr/>
        <a:lstStyle/>
        <a:p>
          <a:endParaRPr lang="en-US"/>
        </a:p>
      </dgm:t>
    </dgm:pt>
    <dgm:pt modelId="{96543F52-1551-C941-B489-59866A43D106}">
      <dgm:prSet phldrT="[Text]"/>
      <dgm:spPr/>
      <dgm:t>
        <a:bodyPr anchor="t"/>
        <a:lstStyle/>
        <a:p>
          <a:r>
            <a:rPr lang="en-US" dirty="0" smtClean="0"/>
            <a:t>CUR registry</a:t>
          </a:r>
          <a:endParaRPr lang="en-US" dirty="0"/>
        </a:p>
      </dgm:t>
    </dgm:pt>
    <dgm:pt modelId="{C31E8EB4-93E1-2247-8246-81FC5B67CBDC}" type="parTrans" cxnId="{A3572747-A9D3-C447-A5DD-D080F2268AA8}">
      <dgm:prSet/>
      <dgm:spPr/>
      <dgm:t>
        <a:bodyPr/>
        <a:lstStyle/>
        <a:p>
          <a:endParaRPr lang="en-US"/>
        </a:p>
      </dgm:t>
    </dgm:pt>
    <dgm:pt modelId="{9E7EAD83-59D5-AB43-85B1-AC0CA473385C}" type="sibTrans" cxnId="{A3572747-A9D3-C447-A5DD-D080F2268AA8}">
      <dgm:prSet/>
      <dgm:spPr/>
      <dgm:t>
        <a:bodyPr/>
        <a:lstStyle/>
        <a:p>
          <a:endParaRPr lang="en-US"/>
        </a:p>
      </dgm:t>
    </dgm:pt>
    <dgm:pt modelId="{3A6645BA-1BEA-8D48-A8E3-2AF8599756B1}">
      <dgm:prSet phldrT="[Text]"/>
      <dgm:spPr/>
      <dgm:t>
        <a:bodyPr anchor="t"/>
        <a:lstStyle/>
        <a:p>
          <a:pPr algn="ctr"/>
          <a:r>
            <a:rPr lang="en-US" dirty="0" smtClean="0"/>
            <a:t>Kaplan program finder</a:t>
          </a:r>
          <a:endParaRPr lang="en-US" dirty="0"/>
        </a:p>
      </dgm:t>
    </dgm:pt>
    <dgm:pt modelId="{307F4C35-F95C-B447-AE2F-DB16B36AB30F}" type="parTrans" cxnId="{9152AA29-EC28-AF42-A2F5-063FA18F8B28}">
      <dgm:prSet/>
      <dgm:spPr/>
      <dgm:t>
        <a:bodyPr/>
        <a:lstStyle/>
        <a:p>
          <a:endParaRPr lang="en-US"/>
        </a:p>
      </dgm:t>
    </dgm:pt>
    <dgm:pt modelId="{92C7AB88-0A0A-2248-BACB-815309954A8F}" type="sibTrans" cxnId="{9152AA29-EC28-AF42-A2F5-063FA18F8B28}">
      <dgm:prSet/>
      <dgm:spPr/>
      <dgm:t>
        <a:bodyPr/>
        <a:lstStyle/>
        <a:p>
          <a:endParaRPr lang="en-US"/>
        </a:p>
      </dgm:t>
    </dgm:pt>
    <dgm:pt modelId="{968DB3FA-7A01-2245-9BAD-FB03147793D1}">
      <dgm:prSet phldrT="[Text]"/>
      <dgm:spPr/>
      <dgm:t>
        <a:bodyPr anchor="t"/>
        <a:lstStyle/>
        <a:p>
          <a:r>
            <a:rPr lang="en-US" dirty="0" smtClean="0"/>
            <a:t>GRE search service</a:t>
          </a:r>
          <a:endParaRPr lang="en-US" dirty="0"/>
        </a:p>
      </dgm:t>
    </dgm:pt>
    <dgm:pt modelId="{6D9E41F8-6726-C545-9670-63732E74EAFD}" type="parTrans" cxnId="{8F0C7AC7-CAFF-A54A-A06A-A3C1856DEA6F}">
      <dgm:prSet/>
      <dgm:spPr/>
      <dgm:t>
        <a:bodyPr/>
        <a:lstStyle/>
        <a:p>
          <a:endParaRPr lang="en-US"/>
        </a:p>
      </dgm:t>
    </dgm:pt>
    <dgm:pt modelId="{98249002-21F7-4241-87F1-B758869559AD}" type="sibTrans" cxnId="{8F0C7AC7-CAFF-A54A-A06A-A3C1856DEA6F}">
      <dgm:prSet/>
      <dgm:spPr/>
      <dgm:t>
        <a:bodyPr/>
        <a:lstStyle/>
        <a:p>
          <a:endParaRPr lang="en-US"/>
        </a:p>
      </dgm:t>
    </dgm:pt>
    <dgm:pt modelId="{13BB21A4-8B8C-B94C-8DC8-6523F2101113}">
      <dgm:prSet/>
      <dgm:spPr/>
      <dgm:t>
        <a:bodyPr anchor="t"/>
        <a:lstStyle/>
        <a:p>
          <a:r>
            <a:rPr lang="en-US" dirty="0" smtClean="0"/>
            <a:t>Google search</a:t>
          </a:r>
        </a:p>
        <a:p>
          <a:endParaRPr lang="en-US" dirty="0" smtClean="0"/>
        </a:p>
        <a:p>
          <a:r>
            <a:rPr lang="en-US" dirty="0" smtClean="0"/>
            <a:t>Talk to a faculty member</a:t>
          </a:r>
        </a:p>
      </dgm:t>
    </dgm:pt>
    <dgm:pt modelId="{7CC79E95-0107-544A-8162-ABEC800B4BA4}" type="parTrans" cxnId="{EA4E9C5A-8C55-694E-A439-BAB103FC0B8C}">
      <dgm:prSet/>
      <dgm:spPr/>
      <dgm:t>
        <a:bodyPr/>
        <a:lstStyle/>
        <a:p>
          <a:endParaRPr lang="en-US"/>
        </a:p>
      </dgm:t>
    </dgm:pt>
    <dgm:pt modelId="{2C32E53E-E073-134B-A58E-17B2B4A72068}" type="sibTrans" cxnId="{EA4E9C5A-8C55-694E-A439-BAB103FC0B8C}">
      <dgm:prSet/>
      <dgm:spPr/>
      <dgm:t>
        <a:bodyPr/>
        <a:lstStyle/>
        <a:p>
          <a:endParaRPr lang="en-US"/>
        </a:p>
      </dgm:t>
    </dgm:pt>
    <dgm:pt modelId="{4F648E86-4731-AD4D-BB80-4070BB2A93F6}">
      <dgm:prSet/>
      <dgm:spPr/>
      <dgm:t>
        <a:bodyPr anchor="t"/>
        <a:lstStyle/>
        <a:p>
          <a:r>
            <a:rPr lang="en-US" dirty="0" err="1" smtClean="0"/>
            <a:t>PhDs.org</a:t>
          </a:r>
          <a:endParaRPr lang="en-US" dirty="0"/>
        </a:p>
      </dgm:t>
    </dgm:pt>
    <dgm:pt modelId="{61DE69C1-E48D-224D-B6BF-63364FFC2E17}" type="parTrans" cxnId="{2883983D-B2A9-8249-8447-1E43EAD9C106}">
      <dgm:prSet/>
      <dgm:spPr/>
      <dgm:t>
        <a:bodyPr/>
        <a:lstStyle/>
        <a:p>
          <a:endParaRPr lang="en-US"/>
        </a:p>
      </dgm:t>
    </dgm:pt>
    <dgm:pt modelId="{A074BCE0-B8D7-0D45-B2AA-C56EC2C3D940}" type="sibTrans" cxnId="{2883983D-B2A9-8249-8447-1E43EAD9C106}">
      <dgm:prSet/>
      <dgm:spPr/>
      <dgm:t>
        <a:bodyPr/>
        <a:lstStyle/>
        <a:p>
          <a:endParaRPr lang="en-US"/>
        </a:p>
      </dgm:t>
    </dgm:pt>
    <dgm:pt modelId="{FBAB7D7A-4B66-DD4B-9B9A-4FECB989DF87}" type="pres">
      <dgm:prSet presAssocID="{0682A7B8-B863-BE44-89C9-FF8A19F44D2D}" presName="composite" presStyleCnt="0">
        <dgm:presLayoutVars>
          <dgm:chMax val="1"/>
          <dgm:dir/>
          <dgm:resizeHandles val="exact"/>
        </dgm:presLayoutVars>
      </dgm:prSet>
      <dgm:spPr/>
      <dgm:t>
        <a:bodyPr/>
        <a:lstStyle/>
        <a:p>
          <a:endParaRPr lang="en-US"/>
        </a:p>
      </dgm:t>
    </dgm:pt>
    <dgm:pt modelId="{2A2F9681-D5C1-8F4E-9AF8-F8F1FFE62F1B}" type="pres">
      <dgm:prSet presAssocID="{CB4E0C07-45EE-334F-95F8-BAB2E0550265}" presName="roof" presStyleLbl="dkBgShp" presStyleIdx="0" presStyleCnt="2" custLinFactNeighborX="-25000" custLinFactNeighborY="-75519"/>
      <dgm:spPr/>
      <dgm:t>
        <a:bodyPr/>
        <a:lstStyle/>
        <a:p>
          <a:endParaRPr lang="en-US"/>
        </a:p>
      </dgm:t>
    </dgm:pt>
    <dgm:pt modelId="{5A67BCD9-41BE-EC44-8D5A-51996775AA95}" type="pres">
      <dgm:prSet presAssocID="{CB4E0C07-45EE-334F-95F8-BAB2E0550265}" presName="pillars" presStyleCnt="0"/>
      <dgm:spPr/>
    </dgm:pt>
    <dgm:pt modelId="{E55D7DE0-832D-5946-AE06-3AD68A021690}" type="pres">
      <dgm:prSet presAssocID="{CB4E0C07-45EE-334F-95F8-BAB2E0550265}" presName="pillar1" presStyleLbl="node1" presStyleIdx="0" presStyleCnt="5">
        <dgm:presLayoutVars>
          <dgm:bulletEnabled val="1"/>
        </dgm:presLayoutVars>
      </dgm:prSet>
      <dgm:spPr/>
      <dgm:t>
        <a:bodyPr/>
        <a:lstStyle/>
        <a:p>
          <a:endParaRPr lang="en-US"/>
        </a:p>
      </dgm:t>
    </dgm:pt>
    <dgm:pt modelId="{5304EF34-30A8-E241-A559-FF94EC39AB0E}" type="pres">
      <dgm:prSet presAssocID="{3A6645BA-1BEA-8D48-A8E3-2AF8599756B1}" presName="pillarX" presStyleLbl="node1" presStyleIdx="1" presStyleCnt="5">
        <dgm:presLayoutVars>
          <dgm:bulletEnabled val="1"/>
        </dgm:presLayoutVars>
      </dgm:prSet>
      <dgm:spPr/>
      <dgm:t>
        <a:bodyPr/>
        <a:lstStyle/>
        <a:p>
          <a:endParaRPr lang="en-US"/>
        </a:p>
      </dgm:t>
    </dgm:pt>
    <dgm:pt modelId="{28DDAEC2-B457-544B-BA0D-54675AD8ACFE}" type="pres">
      <dgm:prSet presAssocID="{968DB3FA-7A01-2245-9BAD-FB03147793D1}" presName="pillarX" presStyleLbl="node1" presStyleIdx="2" presStyleCnt="5">
        <dgm:presLayoutVars>
          <dgm:bulletEnabled val="1"/>
        </dgm:presLayoutVars>
      </dgm:prSet>
      <dgm:spPr/>
      <dgm:t>
        <a:bodyPr/>
        <a:lstStyle/>
        <a:p>
          <a:endParaRPr lang="en-US"/>
        </a:p>
      </dgm:t>
    </dgm:pt>
    <dgm:pt modelId="{3E941091-6A83-854E-9D27-A28A192895A2}" type="pres">
      <dgm:prSet presAssocID="{4F648E86-4731-AD4D-BB80-4070BB2A93F6}" presName="pillarX" presStyleLbl="node1" presStyleIdx="3" presStyleCnt="5">
        <dgm:presLayoutVars>
          <dgm:bulletEnabled val="1"/>
        </dgm:presLayoutVars>
      </dgm:prSet>
      <dgm:spPr/>
      <dgm:t>
        <a:bodyPr/>
        <a:lstStyle/>
        <a:p>
          <a:endParaRPr lang="en-US"/>
        </a:p>
      </dgm:t>
    </dgm:pt>
    <dgm:pt modelId="{6FEFF94C-E6CF-E24D-B666-05C01564CE81}" type="pres">
      <dgm:prSet presAssocID="{13BB21A4-8B8C-B94C-8DC8-6523F2101113}" presName="pillarX" presStyleLbl="node1" presStyleIdx="4" presStyleCnt="5">
        <dgm:presLayoutVars>
          <dgm:bulletEnabled val="1"/>
        </dgm:presLayoutVars>
      </dgm:prSet>
      <dgm:spPr/>
      <dgm:t>
        <a:bodyPr/>
        <a:lstStyle/>
        <a:p>
          <a:endParaRPr lang="en-US"/>
        </a:p>
      </dgm:t>
    </dgm:pt>
    <dgm:pt modelId="{44AAC4C9-A000-0644-91FB-358B915F3C67}" type="pres">
      <dgm:prSet presAssocID="{CB4E0C07-45EE-334F-95F8-BAB2E0550265}" presName="base" presStyleLbl="dkBgShp" presStyleIdx="1" presStyleCnt="2"/>
      <dgm:spPr/>
    </dgm:pt>
  </dgm:ptLst>
  <dgm:cxnLst>
    <dgm:cxn modelId="{1F119100-D205-3943-9A35-D1A2F6000415}" type="presOf" srcId="{96543F52-1551-C941-B489-59866A43D106}" destId="{E55D7DE0-832D-5946-AE06-3AD68A021690}" srcOrd="0" destOrd="0" presId="urn:microsoft.com/office/officeart/2005/8/layout/hList3"/>
    <dgm:cxn modelId="{843A93AF-237A-BE45-9D25-633F76003771}" type="presOf" srcId="{3A6645BA-1BEA-8D48-A8E3-2AF8599756B1}" destId="{5304EF34-30A8-E241-A559-FF94EC39AB0E}" srcOrd="0" destOrd="0" presId="urn:microsoft.com/office/officeart/2005/8/layout/hList3"/>
    <dgm:cxn modelId="{2883983D-B2A9-8249-8447-1E43EAD9C106}" srcId="{CB4E0C07-45EE-334F-95F8-BAB2E0550265}" destId="{4F648E86-4731-AD4D-BB80-4070BB2A93F6}" srcOrd="3" destOrd="0" parTransId="{61DE69C1-E48D-224D-B6BF-63364FFC2E17}" sibTransId="{A074BCE0-B8D7-0D45-B2AA-C56EC2C3D940}"/>
    <dgm:cxn modelId="{EAAFD2B2-2F13-CD4B-9728-A90790D88DF8}" type="presOf" srcId="{4F648E86-4731-AD4D-BB80-4070BB2A93F6}" destId="{3E941091-6A83-854E-9D27-A28A192895A2}" srcOrd="0" destOrd="0" presId="urn:microsoft.com/office/officeart/2005/8/layout/hList3"/>
    <dgm:cxn modelId="{DC5FD32C-E321-F244-82A1-12B5C3F16A16}" type="presOf" srcId="{13BB21A4-8B8C-B94C-8DC8-6523F2101113}" destId="{6FEFF94C-E6CF-E24D-B666-05C01564CE81}" srcOrd="0" destOrd="0" presId="urn:microsoft.com/office/officeart/2005/8/layout/hList3"/>
    <dgm:cxn modelId="{D423C167-EC53-F04C-914B-EB8D7930A028}" type="presOf" srcId="{968DB3FA-7A01-2245-9BAD-FB03147793D1}" destId="{28DDAEC2-B457-544B-BA0D-54675AD8ACFE}" srcOrd="0" destOrd="0" presId="urn:microsoft.com/office/officeart/2005/8/layout/hList3"/>
    <dgm:cxn modelId="{44173693-AC7F-2548-B22A-0703C6F085F8}" srcId="{0682A7B8-B863-BE44-89C9-FF8A19F44D2D}" destId="{CB4E0C07-45EE-334F-95F8-BAB2E0550265}" srcOrd="0" destOrd="0" parTransId="{C3078AC8-6C85-534B-94B1-4E08D283032A}" sibTransId="{8C10F66D-F4E8-C241-B79E-7820F7D7C84D}"/>
    <dgm:cxn modelId="{8F0C7AC7-CAFF-A54A-A06A-A3C1856DEA6F}" srcId="{CB4E0C07-45EE-334F-95F8-BAB2E0550265}" destId="{968DB3FA-7A01-2245-9BAD-FB03147793D1}" srcOrd="2" destOrd="0" parTransId="{6D9E41F8-6726-C545-9670-63732E74EAFD}" sibTransId="{98249002-21F7-4241-87F1-B758869559AD}"/>
    <dgm:cxn modelId="{EA4E9C5A-8C55-694E-A439-BAB103FC0B8C}" srcId="{CB4E0C07-45EE-334F-95F8-BAB2E0550265}" destId="{13BB21A4-8B8C-B94C-8DC8-6523F2101113}" srcOrd="4" destOrd="0" parTransId="{7CC79E95-0107-544A-8162-ABEC800B4BA4}" sibTransId="{2C32E53E-E073-134B-A58E-17B2B4A72068}"/>
    <dgm:cxn modelId="{A3572747-A9D3-C447-A5DD-D080F2268AA8}" srcId="{CB4E0C07-45EE-334F-95F8-BAB2E0550265}" destId="{96543F52-1551-C941-B489-59866A43D106}" srcOrd="0" destOrd="0" parTransId="{C31E8EB4-93E1-2247-8246-81FC5B67CBDC}" sibTransId="{9E7EAD83-59D5-AB43-85B1-AC0CA473385C}"/>
    <dgm:cxn modelId="{0CFA8E8C-2D54-4047-9E9C-AE91062611D1}" type="presOf" srcId="{CB4E0C07-45EE-334F-95F8-BAB2E0550265}" destId="{2A2F9681-D5C1-8F4E-9AF8-F8F1FFE62F1B}" srcOrd="0" destOrd="0" presId="urn:microsoft.com/office/officeart/2005/8/layout/hList3"/>
    <dgm:cxn modelId="{9152AA29-EC28-AF42-A2F5-063FA18F8B28}" srcId="{CB4E0C07-45EE-334F-95F8-BAB2E0550265}" destId="{3A6645BA-1BEA-8D48-A8E3-2AF8599756B1}" srcOrd="1" destOrd="0" parTransId="{307F4C35-F95C-B447-AE2F-DB16B36AB30F}" sibTransId="{92C7AB88-0A0A-2248-BACB-815309954A8F}"/>
    <dgm:cxn modelId="{DD38F3DA-B6FB-9C4A-9851-33C1E38F7875}" type="presOf" srcId="{0682A7B8-B863-BE44-89C9-FF8A19F44D2D}" destId="{FBAB7D7A-4B66-DD4B-9B9A-4FECB989DF87}" srcOrd="0" destOrd="0" presId="urn:microsoft.com/office/officeart/2005/8/layout/hList3"/>
    <dgm:cxn modelId="{B1119BB6-2FA4-0940-BE41-200DD445FD9D}" type="presParOf" srcId="{FBAB7D7A-4B66-DD4B-9B9A-4FECB989DF87}" destId="{2A2F9681-D5C1-8F4E-9AF8-F8F1FFE62F1B}" srcOrd="0" destOrd="0" presId="urn:microsoft.com/office/officeart/2005/8/layout/hList3"/>
    <dgm:cxn modelId="{3719F189-127A-1941-A6DC-6B9E13427AAE}" type="presParOf" srcId="{FBAB7D7A-4B66-DD4B-9B9A-4FECB989DF87}" destId="{5A67BCD9-41BE-EC44-8D5A-51996775AA95}" srcOrd="1" destOrd="0" presId="urn:microsoft.com/office/officeart/2005/8/layout/hList3"/>
    <dgm:cxn modelId="{6214EA61-BE7F-954E-8CB1-166AC78AB070}" type="presParOf" srcId="{5A67BCD9-41BE-EC44-8D5A-51996775AA95}" destId="{E55D7DE0-832D-5946-AE06-3AD68A021690}" srcOrd="0" destOrd="0" presId="urn:microsoft.com/office/officeart/2005/8/layout/hList3"/>
    <dgm:cxn modelId="{9F33E3BC-5395-0442-9A5D-43BE332A7147}" type="presParOf" srcId="{5A67BCD9-41BE-EC44-8D5A-51996775AA95}" destId="{5304EF34-30A8-E241-A559-FF94EC39AB0E}" srcOrd="1" destOrd="0" presId="urn:microsoft.com/office/officeart/2005/8/layout/hList3"/>
    <dgm:cxn modelId="{D3F32C1D-3572-5B41-B5AE-A6A2AD7339E4}" type="presParOf" srcId="{5A67BCD9-41BE-EC44-8D5A-51996775AA95}" destId="{28DDAEC2-B457-544B-BA0D-54675AD8ACFE}" srcOrd="2" destOrd="0" presId="urn:microsoft.com/office/officeart/2005/8/layout/hList3"/>
    <dgm:cxn modelId="{E006FB35-EC7D-FB45-A15F-15F3A0274E67}" type="presParOf" srcId="{5A67BCD9-41BE-EC44-8D5A-51996775AA95}" destId="{3E941091-6A83-854E-9D27-A28A192895A2}" srcOrd="3" destOrd="0" presId="urn:microsoft.com/office/officeart/2005/8/layout/hList3"/>
    <dgm:cxn modelId="{7366E85C-3FA7-6744-90BA-49ED18EC60DE}" type="presParOf" srcId="{5A67BCD9-41BE-EC44-8D5A-51996775AA95}" destId="{6FEFF94C-E6CF-E24D-B666-05C01564CE81}" srcOrd="4" destOrd="0" presId="urn:microsoft.com/office/officeart/2005/8/layout/hList3"/>
    <dgm:cxn modelId="{599683F8-1552-3C40-B3DE-8E83F1141880}" type="presParOf" srcId="{FBAB7D7A-4B66-DD4B-9B9A-4FECB989DF87}" destId="{44AAC4C9-A000-0644-91FB-358B915F3C67}"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82A7B8-B863-BE44-89C9-FF8A19F44D2D}" type="doc">
      <dgm:prSet loTypeId="urn:microsoft.com/office/officeart/2005/8/layout/hList3" loCatId="list" qsTypeId="urn:microsoft.com/office/officeart/2005/8/quickstyle/simple1" qsCatId="simple" csTypeId="urn:microsoft.com/office/officeart/2005/8/colors/colorful2" csCatId="colorful" phldr="1"/>
      <dgm:spPr/>
      <dgm:t>
        <a:bodyPr/>
        <a:lstStyle/>
        <a:p>
          <a:endParaRPr lang="en-US"/>
        </a:p>
      </dgm:t>
    </dgm:pt>
    <dgm:pt modelId="{CB4E0C07-45EE-334F-95F8-BAB2E0550265}">
      <dgm:prSet phldrT="[Text]"/>
      <dgm:spPr/>
      <dgm:t>
        <a:bodyPr/>
        <a:lstStyle/>
        <a:p>
          <a:r>
            <a:rPr lang="en-US" dirty="0" smtClean="0"/>
            <a:t>Finding research internships</a:t>
          </a:r>
          <a:endParaRPr lang="en-US" dirty="0"/>
        </a:p>
      </dgm:t>
    </dgm:pt>
    <dgm:pt modelId="{C3078AC8-6C85-534B-94B1-4E08D283032A}" type="parTrans" cxnId="{44173693-AC7F-2548-B22A-0703C6F085F8}">
      <dgm:prSet/>
      <dgm:spPr/>
      <dgm:t>
        <a:bodyPr/>
        <a:lstStyle/>
        <a:p>
          <a:endParaRPr lang="en-US"/>
        </a:p>
      </dgm:t>
    </dgm:pt>
    <dgm:pt modelId="{8C10F66D-F4E8-C241-B79E-7820F7D7C84D}" type="sibTrans" cxnId="{44173693-AC7F-2548-B22A-0703C6F085F8}">
      <dgm:prSet/>
      <dgm:spPr/>
      <dgm:t>
        <a:bodyPr/>
        <a:lstStyle/>
        <a:p>
          <a:endParaRPr lang="en-US"/>
        </a:p>
      </dgm:t>
    </dgm:pt>
    <dgm:pt modelId="{96543F52-1551-C941-B489-59866A43D106}">
      <dgm:prSet phldrT="[Text]"/>
      <dgm:spPr/>
      <dgm:t>
        <a:bodyPr anchor="t"/>
        <a:lstStyle/>
        <a:p>
          <a:r>
            <a:rPr lang="en-US" dirty="0" smtClean="0"/>
            <a:t>Check the </a:t>
          </a:r>
          <a:r>
            <a:rPr lang="en-US" dirty="0" err="1" smtClean="0"/>
            <a:t>ResPAC</a:t>
          </a:r>
          <a:r>
            <a:rPr lang="en-US" dirty="0" smtClean="0"/>
            <a:t> </a:t>
          </a:r>
          <a:r>
            <a:rPr lang="en-US" dirty="0" err="1" smtClean="0"/>
            <a:t>my.westminster</a:t>
          </a:r>
          <a:r>
            <a:rPr lang="en-US" dirty="0" smtClean="0"/>
            <a:t> page</a:t>
          </a:r>
          <a:endParaRPr lang="en-US" dirty="0"/>
        </a:p>
      </dgm:t>
    </dgm:pt>
    <dgm:pt modelId="{C31E8EB4-93E1-2247-8246-81FC5B67CBDC}" type="parTrans" cxnId="{A3572747-A9D3-C447-A5DD-D080F2268AA8}">
      <dgm:prSet/>
      <dgm:spPr/>
      <dgm:t>
        <a:bodyPr/>
        <a:lstStyle/>
        <a:p>
          <a:endParaRPr lang="en-US"/>
        </a:p>
      </dgm:t>
    </dgm:pt>
    <dgm:pt modelId="{9E7EAD83-59D5-AB43-85B1-AC0CA473385C}" type="sibTrans" cxnId="{A3572747-A9D3-C447-A5DD-D080F2268AA8}">
      <dgm:prSet/>
      <dgm:spPr/>
      <dgm:t>
        <a:bodyPr/>
        <a:lstStyle/>
        <a:p>
          <a:endParaRPr lang="en-US"/>
        </a:p>
      </dgm:t>
    </dgm:pt>
    <dgm:pt modelId="{3A6645BA-1BEA-8D48-A8E3-2AF8599756B1}">
      <dgm:prSet phldrT="[Text]"/>
      <dgm:spPr/>
      <dgm:t>
        <a:bodyPr anchor="t"/>
        <a:lstStyle/>
        <a:p>
          <a:pPr algn="ctr"/>
          <a:r>
            <a:rPr lang="en-US" dirty="0" smtClean="0"/>
            <a:t>Research Experiences for Undergraduates</a:t>
          </a:r>
          <a:endParaRPr lang="en-US" dirty="0"/>
        </a:p>
      </dgm:t>
    </dgm:pt>
    <dgm:pt modelId="{307F4C35-F95C-B447-AE2F-DB16B36AB30F}" type="parTrans" cxnId="{9152AA29-EC28-AF42-A2F5-063FA18F8B28}">
      <dgm:prSet/>
      <dgm:spPr/>
      <dgm:t>
        <a:bodyPr/>
        <a:lstStyle/>
        <a:p>
          <a:endParaRPr lang="en-US"/>
        </a:p>
      </dgm:t>
    </dgm:pt>
    <dgm:pt modelId="{92C7AB88-0A0A-2248-BACB-815309954A8F}" type="sibTrans" cxnId="{9152AA29-EC28-AF42-A2F5-063FA18F8B28}">
      <dgm:prSet/>
      <dgm:spPr/>
      <dgm:t>
        <a:bodyPr/>
        <a:lstStyle/>
        <a:p>
          <a:endParaRPr lang="en-US"/>
        </a:p>
      </dgm:t>
    </dgm:pt>
    <dgm:pt modelId="{968DB3FA-7A01-2245-9BAD-FB03147793D1}">
      <dgm:prSet phldrT="[Text]"/>
      <dgm:spPr/>
      <dgm:t>
        <a:bodyPr anchor="t"/>
        <a:lstStyle/>
        <a:p>
          <a:r>
            <a:rPr lang="en-US" dirty="0" smtClean="0"/>
            <a:t>Large Research Universities</a:t>
          </a:r>
          <a:endParaRPr lang="en-US" dirty="0"/>
        </a:p>
      </dgm:t>
    </dgm:pt>
    <dgm:pt modelId="{6D9E41F8-6726-C545-9670-63732E74EAFD}" type="parTrans" cxnId="{8F0C7AC7-CAFF-A54A-A06A-A3C1856DEA6F}">
      <dgm:prSet/>
      <dgm:spPr/>
      <dgm:t>
        <a:bodyPr/>
        <a:lstStyle/>
        <a:p>
          <a:endParaRPr lang="en-US"/>
        </a:p>
      </dgm:t>
    </dgm:pt>
    <dgm:pt modelId="{98249002-21F7-4241-87F1-B758869559AD}" type="sibTrans" cxnId="{8F0C7AC7-CAFF-A54A-A06A-A3C1856DEA6F}">
      <dgm:prSet/>
      <dgm:spPr/>
      <dgm:t>
        <a:bodyPr/>
        <a:lstStyle/>
        <a:p>
          <a:endParaRPr lang="en-US"/>
        </a:p>
      </dgm:t>
    </dgm:pt>
    <dgm:pt modelId="{13BB21A4-8B8C-B94C-8DC8-6523F2101113}">
      <dgm:prSet/>
      <dgm:spPr/>
      <dgm:t>
        <a:bodyPr anchor="t"/>
        <a:lstStyle/>
        <a:p>
          <a:r>
            <a:rPr lang="en-US" dirty="0" smtClean="0"/>
            <a:t>Google search</a:t>
          </a:r>
        </a:p>
        <a:p>
          <a:endParaRPr lang="en-US" dirty="0" smtClean="0"/>
        </a:p>
        <a:p>
          <a:r>
            <a:rPr lang="en-US" dirty="0" smtClean="0"/>
            <a:t>Talk to a faculty member</a:t>
          </a:r>
        </a:p>
      </dgm:t>
    </dgm:pt>
    <dgm:pt modelId="{7CC79E95-0107-544A-8162-ABEC800B4BA4}" type="parTrans" cxnId="{EA4E9C5A-8C55-694E-A439-BAB103FC0B8C}">
      <dgm:prSet/>
      <dgm:spPr/>
      <dgm:t>
        <a:bodyPr/>
        <a:lstStyle/>
        <a:p>
          <a:endParaRPr lang="en-US"/>
        </a:p>
      </dgm:t>
    </dgm:pt>
    <dgm:pt modelId="{2C32E53E-E073-134B-A58E-17B2B4A72068}" type="sibTrans" cxnId="{EA4E9C5A-8C55-694E-A439-BAB103FC0B8C}">
      <dgm:prSet/>
      <dgm:spPr/>
      <dgm:t>
        <a:bodyPr/>
        <a:lstStyle/>
        <a:p>
          <a:endParaRPr lang="en-US"/>
        </a:p>
      </dgm:t>
    </dgm:pt>
    <dgm:pt modelId="{4F648E86-4731-AD4D-BB80-4070BB2A93F6}">
      <dgm:prSet/>
      <dgm:spPr/>
      <dgm:t>
        <a:bodyPr anchor="t"/>
        <a:lstStyle/>
        <a:p>
          <a:r>
            <a:rPr lang="en-US" dirty="0" smtClean="0"/>
            <a:t>Research Institutes and Hospitals</a:t>
          </a:r>
          <a:endParaRPr lang="en-US" dirty="0"/>
        </a:p>
      </dgm:t>
    </dgm:pt>
    <dgm:pt modelId="{61DE69C1-E48D-224D-B6BF-63364FFC2E17}" type="parTrans" cxnId="{2883983D-B2A9-8249-8447-1E43EAD9C106}">
      <dgm:prSet/>
      <dgm:spPr/>
      <dgm:t>
        <a:bodyPr/>
        <a:lstStyle/>
        <a:p>
          <a:endParaRPr lang="en-US"/>
        </a:p>
      </dgm:t>
    </dgm:pt>
    <dgm:pt modelId="{A074BCE0-B8D7-0D45-B2AA-C56EC2C3D940}" type="sibTrans" cxnId="{2883983D-B2A9-8249-8447-1E43EAD9C106}">
      <dgm:prSet/>
      <dgm:spPr/>
      <dgm:t>
        <a:bodyPr/>
        <a:lstStyle/>
        <a:p>
          <a:endParaRPr lang="en-US"/>
        </a:p>
      </dgm:t>
    </dgm:pt>
    <dgm:pt modelId="{FBAB7D7A-4B66-DD4B-9B9A-4FECB989DF87}" type="pres">
      <dgm:prSet presAssocID="{0682A7B8-B863-BE44-89C9-FF8A19F44D2D}" presName="composite" presStyleCnt="0">
        <dgm:presLayoutVars>
          <dgm:chMax val="1"/>
          <dgm:dir/>
          <dgm:resizeHandles val="exact"/>
        </dgm:presLayoutVars>
      </dgm:prSet>
      <dgm:spPr/>
      <dgm:t>
        <a:bodyPr/>
        <a:lstStyle/>
        <a:p>
          <a:endParaRPr lang="en-US"/>
        </a:p>
      </dgm:t>
    </dgm:pt>
    <dgm:pt modelId="{2A2F9681-D5C1-8F4E-9AF8-F8F1FFE62F1B}" type="pres">
      <dgm:prSet presAssocID="{CB4E0C07-45EE-334F-95F8-BAB2E0550265}" presName="roof" presStyleLbl="dkBgShp" presStyleIdx="0" presStyleCnt="2" custLinFactNeighborX="-25000" custLinFactNeighborY="-75519"/>
      <dgm:spPr/>
      <dgm:t>
        <a:bodyPr/>
        <a:lstStyle/>
        <a:p>
          <a:endParaRPr lang="en-US"/>
        </a:p>
      </dgm:t>
    </dgm:pt>
    <dgm:pt modelId="{5A67BCD9-41BE-EC44-8D5A-51996775AA95}" type="pres">
      <dgm:prSet presAssocID="{CB4E0C07-45EE-334F-95F8-BAB2E0550265}" presName="pillars" presStyleCnt="0"/>
      <dgm:spPr/>
    </dgm:pt>
    <dgm:pt modelId="{E55D7DE0-832D-5946-AE06-3AD68A021690}" type="pres">
      <dgm:prSet presAssocID="{CB4E0C07-45EE-334F-95F8-BAB2E0550265}" presName="pillar1" presStyleLbl="node1" presStyleIdx="0" presStyleCnt="5">
        <dgm:presLayoutVars>
          <dgm:bulletEnabled val="1"/>
        </dgm:presLayoutVars>
      </dgm:prSet>
      <dgm:spPr/>
      <dgm:t>
        <a:bodyPr/>
        <a:lstStyle/>
        <a:p>
          <a:endParaRPr lang="en-US"/>
        </a:p>
      </dgm:t>
    </dgm:pt>
    <dgm:pt modelId="{5304EF34-30A8-E241-A559-FF94EC39AB0E}" type="pres">
      <dgm:prSet presAssocID="{3A6645BA-1BEA-8D48-A8E3-2AF8599756B1}" presName="pillarX" presStyleLbl="node1" presStyleIdx="1" presStyleCnt="5">
        <dgm:presLayoutVars>
          <dgm:bulletEnabled val="1"/>
        </dgm:presLayoutVars>
      </dgm:prSet>
      <dgm:spPr/>
      <dgm:t>
        <a:bodyPr/>
        <a:lstStyle/>
        <a:p>
          <a:endParaRPr lang="en-US"/>
        </a:p>
      </dgm:t>
    </dgm:pt>
    <dgm:pt modelId="{28DDAEC2-B457-544B-BA0D-54675AD8ACFE}" type="pres">
      <dgm:prSet presAssocID="{968DB3FA-7A01-2245-9BAD-FB03147793D1}" presName="pillarX" presStyleLbl="node1" presStyleIdx="2" presStyleCnt="5">
        <dgm:presLayoutVars>
          <dgm:bulletEnabled val="1"/>
        </dgm:presLayoutVars>
      </dgm:prSet>
      <dgm:spPr/>
      <dgm:t>
        <a:bodyPr/>
        <a:lstStyle/>
        <a:p>
          <a:endParaRPr lang="en-US"/>
        </a:p>
      </dgm:t>
    </dgm:pt>
    <dgm:pt modelId="{3E941091-6A83-854E-9D27-A28A192895A2}" type="pres">
      <dgm:prSet presAssocID="{4F648E86-4731-AD4D-BB80-4070BB2A93F6}" presName="pillarX" presStyleLbl="node1" presStyleIdx="3" presStyleCnt="5">
        <dgm:presLayoutVars>
          <dgm:bulletEnabled val="1"/>
        </dgm:presLayoutVars>
      </dgm:prSet>
      <dgm:spPr/>
      <dgm:t>
        <a:bodyPr/>
        <a:lstStyle/>
        <a:p>
          <a:endParaRPr lang="en-US"/>
        </a:p>
      </dgm:t>
    </dgm:pt>
    <dgm:pt modelId="{6FEFF94C-E6CF-E24D-B666-05C01564CE81}" type="pres">
      <dgm:prSet presAssocID="{13BB21A4-8B8C-B94C-8DC8-6523F2101113}" presName="pillarX" presStyleLbl="node1" presStyleIdx="4" presStyleCnt="5">
        <dgm:presLayoutVars>
          <dgm:bulletEnabled val="1"/>
        </dgm:presLayoutVars>
      </dgm:prSet>
      <dgm:spPr/>
      <dgm:t>
        <a:bodyPr/>
        <a:lstStyle/>
        <a:p>
          <a:endParaRPr lang="en-US"/>
        </a:p>
      </dgm:t>
    </dgm:pt>
    <dgm:pt modelId="{44AAC4C9-A000-0644-91FB-358B915F3C67}" type="pres">
      <dgm:prSet presAssocID="{CB4E0C07-45EE-334F-95F8-BAB2E0550265}" presName="base" presStyleLbl="dkBgShp" presStyleIdx="1" presStyleCnt="2"/>
      <dgm:spPr/>
    </dgm:pt>
  </dgm:ptLst>
  <dgm:cxnLst>
    <dgm:cxn modelId="{2883983D-B2A9-8249-8447-1E43EAD9C106}" srcId="{CB4E0C07-45EE-334F-95F8-BAB2E0550265}" destId="{4F648E86-4731-AD4D-BB80-4070BB2A93F6}" srcOrd="3" destOrd="0" parTransId="{61DE69C1-E48D-224D-B6BF-63364FFC2E17}" sibTransId="{A074BCE0-B8D7-0D45-B2AA-C56EC2C3D940}"/>
    <dgm:cxn modelId="{CB4EBE97-396B-9F4F-92DF-B8BE74A4C211}" type="presOf" srcId="{13BB21A4-8B8C-B94C-8DC8-6523F2101113}" destId="{6FEFF94C-E6CF-E24D-B666-05C01564CE81}" srcOrd="0" destOrd="0" presId="urn:microsoft.com/office/officeart/2005/8/layout/hList3"/>
    <dgm:cxn modelId="{44173693-AC7F-2548-B22A-0703C6F085F8}" srcId="{0682A7B8-B863-BE44-89C9-FF8A19F44D2D}" destId="{CB4E0C07-45EE-334F-95F8-BAB2E0550265}" srcOrd="0" destOrd="0" parTransId="{C3078AC8-6C85-534B-94B1-4E08D283032A}" sibTransId="{8C10F66D-F4E8-C241-B79E-7820F7D7C84D}"/>
    <dgm:cxn modelId="{8F0C7AC7-CAFF-A54A-A06A-A3C1856DEA6F}" srcId="{CB4E0C07-45EE-334F-95F8-BAB2E0550265}" destId="{968DB3FA-7A01-2245-9BAD-FB03147793D1}" srcOrd="2" destOrd="0" parTransId="{6D9E41F8-6726-C545-9670-63732E74EAFD}" sibTransId="{98249002-21F7-4241-87F1-B758869559AD}"/>
    <dgm:cxn modelId="{F1D38F3C-FB56-854B-8F5F-82E8AC2C2426}" type="presOf" srcId="{0682A7B8-B863-BE44-89C9-FF8A19F44D2D}" destId="{FBAB7D7A-4B66-DD4B-9B9A-4FECB989DF87}" srcOrd="0" destOrd="0" presId="urn:microsoft.com/office/officeart/2005/8/layout/hList3"/>
    <dgm:cxn modelId="{E7F918C1-3B23-4043-BC6A-9817C1AA111E}" type="presOf" srcId="{CB4E0C07-45EE-334F-95F8-BAB2E0550265}" destId="{2A2F9681-D5C1-8F4E-9AF8-F8F1FFE62F1B}" srcOrd="0" destOrd="0" presId="urn:microsoft.com/office/officeart/2005/8/layout/hList3"/>
    <dgm:cxn modelId="{EA4E9C5A-8C55-694E-A439-BAB103FC0B8C}" srcId="{CB4E0C07-45EE-334F-95F8-BAB2E0550265}" destId="{13BB21A4-8B8C-B94C-8DC8-6523F2101113}" srcOrd="4" destOrd="0" parTransId="{7CC79E95-0107-544A-8162-ABEC800B4BA4}" sibTransId="{2C32E53E-E073-134B-A58E-17B2B4A72068}"/>
    <dgm:cxn modelId="{A3572747-A9D3-C447-A5DD-D080F2268AA8}" srcId="{CB4E0C07-45EE-334F-95F8-BAB2E0550265}" destId="{96543F52-1551-C941-B489-59866A43D106}" srcOrd="0" destOrd="0" parTransId="{C31E8EB4-93E1-2247-8246-81FC5B67CBDC}" sibTransId="{9E7EAD83-59D5-AB43-85B1-AC0CA473385C}"/>
    <dgm:cxn modelId="{56150047-E262-D04D-8843-2BD1B0B5F394}" type="presOf" srcId="{96543F52-1551-C941-B489-59866A43D106}" destId="{E55D7DE0-832D-5946-AE06-3AD68A021690}" srcOrd="0" destOrd="0" presId="urn:microsoft.com/office/officeart/2005/8/layout/hList3"/>
    <dgm:cxn modelId="{B67C94FE-34D0-FD41-9226-843557427D9C}" type="presOf" srcId="{3A6645BA-1BEA-8D48-A8E3-2AF8599756B1}" destId="{5304EF34-30A8-E241-A559-FF94EC39AB0E}" srcOrd="0" destOrd="0" presId="urn:microsoft.com/office/officeart/2005/8/layout/hList3"/>
    <dgm:cxn modelId="{9152AA29-EC28-AF42-A2F5-063FA18F8B28}" srcId="{CB4E0C07-45EE-334F-95F8-BAB2E0550265}" destId="{3A6645BA-1BEA-8D48-A8E3-2AF8599756B1}" srcOrd="1" destOrd="0" parTransId="{307F4C35-F95C-B447-AE2F-DB16B36AB30F}" sibTransId="{92C7AB88-0A0A-2248-BACB-815309954A8F}"/>
    <dgm:cxn modelId="{11EE04D6-DF8B-F34D-AFEA-46C2FE42A9E2}" type="presOf" srcId="{968DB3FA-7A01-2245-9BAD-FB03147793D1}" destId="{28DDAEC2-B457-544B-BA0D-54675AD8ACFE}" srcOrd="0" destOrd="0" presId="urn:microsoft.com/office/officeart/2005/8/layout/hList3"/>
    <dgm:cxn modelId="{2E21DD9C-FF1D-BC41-BAFB-2572B2D7384D}" type="presOf" srcId="{4F648E86-4731-AD4D-BB80-4070BB2A93F6}" destId="{3E941091-6A83-854E-9D27-A28A192895A2}" srcOrd="0" destOrd="0" presId="urn:microsoft.com/office/officeart/2005/8/layout/hList3"/>
    <dgm:cxn modelId="{0BB67769-0484-C14E-94B9-28074D5CEDDF}" type="presParOf" srcId="{FBAB7D7A-4B66-DD4B-9B9A-4FECB989DF87}" destId="{2A2F9681-D5C1-8F4E-9AF8-F8F1FFE62F1B}" srcOrd="0" destOrd="0" presId="urn:microsoft.com/office/officeart/2005/8/layout/hList3"/>
    <dgm:cxn modelId="{F9A6A93F-4E19-FC4C-99FD-70799A595243}" type="presParOf" srcId="{FBAB7D7A-4B66-DD4B-9B9A-4FECB989DF87}" destId="{5A67BCD9-41BE-EC44-8D5A-51996775AA95}" srcOrd="1" destOrd="0" presId="urn:microsoft.com/office/officeart/2005/8/layout/hList3"/>
    <dgm:cxn modelId="{8521CBF1-CB94-BE4E-9375-E4A75F929ED4}" type="presParOf" srcId="{5A67BCD9-41BE-EC44-8D5A-51996775AA95}" destId="{E55D7DE0-832D-5946-AE06-3AD68A021690}" srcOrd="0" destOrd="0" presId="urn:microsoft.com/office/officeart/2005/8/layout/hList3"/>
    <dgm:cxn modelId="{D9122A68-280C-8847-8C6B-C8D8C6546A40}" type="presParOf" srcId="{5A67BCD9-41BE-EC44-8D5A-51996775AA95}" destId="{5304EF34-30A8-E241-A559-FF94EC39AB0E}" srcOrd="1" destOrd="0" presId="urn:microsoft.com/office/officeart/2005/8/layout/hList3"/>
    <dgm:cxn modelId="{5AFBFAAD-2FB7-0447-BBEC-6E0253C000F2}" type="presParOf" srcId="{5A67BCD9-41BE-EC44-8D5A-51996775AA95}" destId="{28DDAEC2-B457-544B-BA0D-54675AD8ACFE}" srcOrd="2" destOrd="0" presId="urn:microsoft.com/office/officeart/2005/8/layout/hList3"/>
    <dgm:cxn modelId="{38F4FD03-B98B-AD4D-A571-AA2F5F5FB14C}" type="presParOf" srcId="{5A67BCD9-41BE-EC44-8D5A-51996775AA95}" destId="{3E941091-6A83-854E-9D27-A28A192895A2}" srcOrd="3" destOrd="0" presId="urn:microsoft.com/office/officeart/2005/8/layout/hList3"/>
    <dgm:cxn modelId="{B13D8734-91EA-F34D-B11F-BF055F697038}" type="presParOf" srcId="{5A67BCD9-41BE-EC44-8D5A-51996775AA95}" destId="{6FEFF94C-E6CF-E24D-B666-05C01564CE81}" srcOrd="4" destOrd="0" presId="urn:microsoft.com/office/officeart/2005/8/layout/hList3"/>
    <dgm:cxn modelId="{4C1A26E8-B20A-8842-8239-94B8319914ED}" type="presParOf" srcId="{FBAB7D7A-4B66-DD4B-9B9A-4FECB989DF87}" destId="{44AAC4C9-A000-0644-91FB-358B915F3C67}"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3BC569-A8FE-7F4A-BBFF-B367AE18CFCC}" type="doc">
      <dgm:prSet loTypeId="urn:microsoft.com/office/officeart/2005/8/layout/cycle6" loCatId="cycle" qsTypeId="urn:microsoft.com/office/officeart/2005/8/quickstyle/simple4" qsCatId="simple" csTypeId="urn:microsoft.com/office/officeart/2005/8/colors/colorful1" csCatId="colorful" phldr="1"/>
      <dgm:spPr/>
      <dgm:t>
        <a:bodyPr/>
        <a:lstStyle/>
        <a:p>
          <a:endParaRPr lang="en-US"/>
        </a:p>
      </dgm:t>
    </dgm:pt>
    <dgm:pt modelId="{67F67752-C7DC-5A4C-B6BD-568E36E36AA7}">
      <dgm:prSet phldrT="[Text]"/>
      <dgm:spPr/>
      <dgm:t>
        <a:bodyPr/>
        <a:lstStyle/>
        <a:p>
          <a:r>
            <a:rPr lang="en-US" dirty="0" smtClean="0"/>
            <a:t>Personal Statement</a:t>
          </a:r>
          <a:endParaRPr lang="en-US" dirty="0"/>
        </a:p>
      </dgm:t>
    </dgm:pt>
    <dgm:pt modelId="{AFF500F0-DA64-F648-BC98-DFFB35A966BF}" type="parTrans" cxnId="{1D2676A4-A001-F045-B47C-4B274B8B3772}">
      <dgm:prSet/>
      <dgm:spPr/>
      <dgm:t>
        <a:bodyPr/>
        <a:lstStyle/>
        <a:p>
          <a:endParaRPr lang="en-US"/>
        </a:p>
      </dgm:t>
    </dgm:pt>
    <dgm:pt modelId="{3D9B0E22-9BFB-5B44-8416-232460085A67}" type="sibTrans" cxnId="{1D2676A4-A001-F045-B47C-4B274B8B3772}">
      <dgm:prSet/>
      <dgm:spPr/>
      <dgm:t>
        <a:bodyPr/>
        <a:lstStyle/>
        <a:p>
          <a:endParaRPr lang="en-US"/>
        </a:p>
      </dgm:t>
    </dgm:pt>
    <dgm:pt modelId="{660BBF38-EE9F-7845-BBB3-B1616DAEAE91}">
      <dgm:prSet phldrT="[Text]"/>
      <dgm:spPr/>
      <dgm:t>
        <a:bodyPr/>
        <a:lstStyle/>
        <a:p>
          <a:r>
            <a:rPr lang="en-US" dirty="0" smtClean="0"/>
            <a:t>GRE General Test</a:t>
          </a:r>
          <a:endParaRPr lang="en-US" dirty="0"/>
        </a:p>
      </dgm:t>
    </dgm:pt>
    <dgm:pt modelId="{BBF2BADC-6D74-4A45-AF21-8C29BE4F793D}" type="parTrans" cxnId="{2A9D1F26-9490-2B4C-B295-3E6AB9F4CB07}">
      <dgm:prSet/>
      <dgm:spPr/>
      <dgm:t>
        <a:bodyPr/>
        <a:lstStyle/>
        <a:p>
          <a:endParaRPr lang="en-US"/>
        </a:p>
      </dgm:t>
    </dgm:pt>
    <dgm:pt modelId="{002C393B-8648-694B-BCC3-0C215B52C60E}" type="sibTrans" cxnId="{2A9D1F26-9490-2B4C-B295-3E6AB9F4CB07}">
      <dgm:prSet/>
      <dgm:spPr/>
      <dgm:t>
        <a:bodyPr/>
        <a:lstStyle/>
        <a:p>
          <a:endParaRPr lang="en-US"/>
        </a:p>
      </dgm:t>
    </dgm:pt>
    <dgm:pt modelId="{C1989110-2EE6-9347-86F7-5595D6B2F2FB}">
      <dgm:prSet phldrT="[Text]"/>
      <dgm:spPr/>
      <dgm:t>
        <a:bodyPr/>
        <a:lstStyle/>
        <a:p>
          <a:r>
            <a:rPr lang="en-US" dirty="0" smtClean="0"/>
            <a:t>GRE Subject Test</a:t>
          </a:r>
          <a:endParaRPr lang="en-US" dirty="0"/>
        </a:p>
      </dgm:t>
    </dgm:pt>
    <dgm:pt modelId="{A172EA81-7D2E-DB49-B9F5-788D529E4C4A}" type="parTrans" cxnId="{6A456A7A-8DD9-904C-BE72-23DE0D8734B2}">
      <dgm:prSet/>
      <dgm:spPr/>
      <dgm:t>
        <a:bodyPr/>
        <a:lstStyle/>
        <a:p>
          <a:endParaRPr lang="en-US"/>
        </a:p>
      </dgm:t>
    </dgm:pt>
    <dgm:pt modelId="{3D32CC61-7535-F146-93F0-7A94E08C7E70}" type="sibTrans" cxnId="{6A456A7A-8DD9-904C-BE72-23DE0D8734B2}">
      <dgm:prSet/>
      <dgm:spPr/>
      <dgm:t>
        <a:bodyPr/>
        <a:lstStyle/>
        <a:p>
          <a:endParaRPr lang="en-US"/>
        </a:p>
      </dgm:t>
    </dgm:pt>
    <dgm:pt modelId="{5F4C474A-D5AD-0E48-8D5B-2B67AD6B8494}">
      <dgm:prSet phldrT="[Text]"/>
      <dgm:spPr/>
      <dgm:t>
        <a:bodyPr/>
        <a:lstStyle/>
        <a:p>
          <a:r>
            <a:rPr lang="en-US" dirty="0" smtClean="0"/>
            <a:t>Letters of Recommendation</a:t>
          </a:r>
          <a:endParaRPr lang="en-US" dirty="0"/>
        </a:p>
      </dgm:t>
    </dgm:pt>
    <dgm:pt modelId="{76994B0D-220A-DE42-9D55-F0D8EDFB6747}" type="parTrans" cxnId="{09BC35D1-9C95-8040-85D6-6F64BFADDA8F}">
      <dgm:prSet/>
      <dgm:spPr/>
      <dgm:t>
        <a:bodyPr/>
        <a:lstStyle/>
        <a:p>
          <a:endParaRPr lang="en-US"/>
        </a:p>
      </dgm:t>
    </dgm:pt>
    <dgm:pt modelId="{50A5D3BE-58A0-A74D-85B0-17C4788EB236}" type="sibTrans" cxnId="{09BC35D1-9C95-8040-85D6-6F64BFADDA8F}">
      <dgm:prSet/>
      <dgm:spPr/>
      <dgm:t>
        <a:bodyPr/>
        <a:lstStyle/>
        <a:p>
          <a:endParaRPr lang="en-US"/>
        </a:p>
      </dgm:t>
    </dgm:pt>
    <dgm:pt modelId="{A9618751-C7E6-EA4D-8717-D86A206FDDE9}">
      <dgm:prSet phldrT="[Text]"/>
      <dgm:spPr/>
      <dgm:t>
        <a:bodyPr/>
        <a:lstStyle/>
        <a:p>
          <a:r>
            <a:rPr lang="en-US" dirty="0" smtClean="0"/>
            <a:t>Undergraduate Transcript</a:t>
          </a:r>
          <a:endParaRPr lang="en-US" dirty="0"/>
        </a:p>
      </dgm:t>
    </dgm:pt>
    <dgm:pt modelId="{CF2065FA-956C-194D-9A87-CE6B916B42D4}" type="parTrans" cxnId="{F8FDAA6F-687C-1F4A-9AC1-1C92F7FAD268}">
      <dgm:prSet/>
      <dgm:spPr/>
      <dgm:t>
        <a:bodyPr/>
        <a:lstStyle/>
        <a:p>
          <a:endParaRPr lang="en-US"/>
        </a:p>
      </dgm:t>
    </dgm:pt>
    <dgm:pt modelId="{087699D1-88FA-1349-B76D-6B81033AA2D9}" type="sibTrans" cxnId="{F8FDAA6F-687C-1F4A-9AC1-1C92F7FAD268}">
      <dgm:prSet/>
      <dgm:spPr/>
      <dgm:t>
        <a:bodyPr/>
        <a:lstStyle/>
        <a:p>
          <a:endParaRPr lang="en-US"/>
        </a:p>
      </dgm:t>
    </dgm:pt>
    <dgm:pt modelId="{C423B032-AF1F-4FA4-BB8F-6EB4625070E8}">
      <dgm:prSet phldrT="[Text]"/>
      <dgm:spPr/>
      <dgm:t>
        <a:bodyPr/>
        <a:lstStyle/>
        <a:p>
          <a:r>
            <a:rPr lang="en-US" dirty="0" smtClean="0"/>
            <a:t>CV/Resume</a:t>
          </a:r>
          <a:endParaRPr lang="en-US" dirty="0"/>
        </a:p>
      </dgm:t>
    </dgm:pt>
    <dgm:pt modelId="{66B9CA51-7066-44D5-9763-6F9D56183AAE}" type="parTrans" cxnId="{F52E71FD-3E18-4498-943D-5C75AC69D4DC}">
      <dgm:prSet/>
      <dgm:spPr/>
      <dgm:t>
        <a:bodyPr/>
        <a:lstStyle/>
        <a:p>
          <a:endParaRPr lang="en-US"/>
        </a:p>
      </dgm:t>
    </dgm:pt>
    <dgm:pt modelId="{CD33C263-5945-4F88-B899-25A222B05E20}" type="sibTrans" cxnId="{F52E71FD-3E18-4498-943D-5C75AC69D4DC}">
      <dgm:prSet/>
      <dgm:spPr/>
      <dgm:t>
        <a:bodyPr/>
        <a:lstStyle/>
        <a:p>
          <a:endParaRPr lang="en-US"/>
        </a:p>
      </dgm:t>
    </dgm:pt>
    <dgm:pt modelId="{ECCCA7D3-781E-F448-AA5F-8E2BFA1BB09D}" type="pres">
      <dgm:prSet presAssocID="{A23BC569-A8FE-7F4A-BBFF-B367AE18CFCC}" presName="cycle" presStyleCnt="0">
        <dgm:presLayoutVars>
          <dgm:dir/>
          <dgm:resizeHandles val="exact"/>
        </dgm:presLayoutVars>
      </dgm:prSet>
      <dgm:spPr/>
      <dgm:t>
        <a:bodyPr/>
        <a:lstStyle/>
        <a:p>
          <a:endParaRPr lang="en-US"/>
        </a:p>
      </dgm:t>
    </dgm:pt>
    <dgm:pt modelId="{FC4C3152-F67C-2D44-B73C-2399EEE4EE4D}" type="pres">
      <dgm:prSet presAssocID="{67F67752-C7DC-5A4C-B6BD-568E36E36AA7}" presName="node" presStyleLbl="node1" presStyleIdx="0" presStyleCnt="6">
        <dgm:presLayoutVars>
          <dgm:bulletEnabled val="1"/>
        </dgm:presLayoutVars>
      </dgm:prSet>
      <dgm:spPr/>
      <dgm:t>
        <a:bodyPr/>
        <a:lstStyle/>
        <a:p>
          <a:endParaRPr lang="en-US"/>
        </a:p>
      </dgm:t>
    </dgm:pt>
    <dgm:pt modelId="{BC0E2421-4925-A14E-AB4A-30CE61F74F78}" type="pres">
      <dgm:prSet presAssocID="{67F67752-C7DC-5A4C-B6BD-568E36E36AA7}" presName="spNode" presStyleCnt="0"/>
      <dgm:spPr/>
      <dgm:t>
        <a:bodyPr/>
        <a:lstStyle/>
        <a:p>
          <a:endParaRPr lang="en-US"/>
        </a:p>
      </dgm:t>
    </dgm:pt>
    <dgm:pt modelId="{8EA05BF9-D905-5441-996A-0F44B261D2B6}" type="pres">
      <dgm:prSet presAssocID="{3D9B0E22-9BFB-5B44-8416-232460085A67}" presName="sibTrans" presStyleLbl="sibTrans1D1" presStyleIdx="0" presStyleCnt="6"/>
      <dgm:spPr/>
      <dgm:t>
        <a:bodyPr/>
        <a:lstStyle/>
        <a:p>
          <a:endParaRPr lang="en-US"/>
        </a:p>
      </dgm:t>
    </dgm:pt>
    <dgm:pt modelId="{04940091-1978-0548-8D7F-F1268674376B}" type="pres">
      <dgm:prSet presAssocID="{660BBF38-EE9F-7845-BBB3-B1616DAEAE91}" presName="node" presStyleLbl="node1" presStyleIdx="1" presStyleCnt="6">
        <dgm:presLayoutVars>
          <dgm:bulletEnabled val="1"/>
        </dgm:presLayoutVars>
      </dgm:prSet>
      <dgm:spPr/>
      <dgm:t>
        <a:bodyPr/>
        <a:lstStyle/>
        <a:p>
          <a:endParaRPr lang="en-US"/>
        </a:p>
      </dgm:t>
    </dgm:pt>
    <dgm:pt modelId="{9BA101E8-3831-8241-B0C2-26D1E23E1E90}" type="pres">
      <dgm:prSet presAssocID="{660BBF38-EE9F-7845-BBB3-B1616DAEAE91}" presName="spNode" presStyleCnt="0"/>
      <dgm:spPr/>
      <dgm:t>
        <a:bodyPr/>
        <a:lstStyle/>
        <a:p>
          <a:endParaRPr lang="en-US"/>
        </a:p>
      </dgm:t>
    </dgm:pt>
    <dgm:pt modelId="{D56E297F-BA8E-C240-8B2B-AA9E19FBE0E4}" type="pres">
      <dgm:prSet presAssocID="{002C393B-8648-694B-BCC3-0C215B52C60E}" presName="sibTrans" presStyleLbl="sibTrans1D1" presStyleIdx="1" presStyleCnt="6"/>
      <dgm:spPr/>
      <dgm:t>
        <a:bodyPr/>
        <a:lstStyle/>
        <a:p>
          <a:endParaRPr lang="en-US"/>
        </a:p>
      </dgm:t>
    </dgm:pt>
    <dgm:pt modelId="{1084B294-8EC7-F144-BC58-81E97247F5B6}" type="pres">
      <dgm:prSet presAssocID="{C1989110-2EE6-9347-86F7-5595D6B2F2FB}" presName="node" presStyleLbl="node1" presStyleIdx="2" presStyleCnt="6">
        <dgm:presLayoutVars>
          <dgm:bulletEnabled val="1"/>
        </dgm:presLayoutVars>
      </dgm:prSet>
      <dgm:spPr/>
      <dgm:t>
        <a:bodyPr/>
        <a:lstStyle/>
        <a:p>
          <a:endParaRPr lang="en-US"/>
        </a:p>
      </dgm:t>
    </dgm:pt>
    <dgm:pt modelId="{93802F76-A900-BD47-B2B1-7BD2C7684955}" type="pres">
      <dgm:prSet presAssocID="{C1989110-2EE6-9347-86F7-5595D6B2F2FB}" presName="spNode" presStyleCnt="0"/>
      <dgm:spPr/>
      <dgm:t>
        <a:bodyPr/>
        <a:lstStyle/>
        <a:p>
          <a:endParaRPr lang="en-US"/>
        </a:p>
      </dgm:t>
    </dgm:pt>
    <dgm:pt modelId="{8FFFBEB6-C759-6D45-A3B8-10EC098AE117}" type="pres">
      <dgm:prSet presAssocID="{3D32CC61-7535-F146-93F0-7A94E08C7E70}" presName="sibTrans" presStyleLbl="sibTrans1D1" presStyleIdx="2" presStyleCnt="6"/>
      <dgm:spPr/>
      <dgm:t>
        <a:bodyPr/>
        <a:lstStyle/>
        <a:p>
          <a:endParaRPr lang="en-US"/>
        </a:p>
      </dgm:t>
    </dgm:pt>
    <dgm:pt modelId="{CE23496C-B817-A943-959C-938308C54AF0}" type="pres">
      <dgm:prSet presAssocID="{5F4C474A-D5AD-0E48-8D5B-2B67AD6B8494}" presName="node" presStyleLbl="node1" presStyleIdx="3" presStyleCnt="6">
        <dgm:presLayoutVars>
          <dgm:bulletEnabled val="1"/>
        </dgm:presLayoutVars>
      </dgm:prSet>
      <dgm:spPr/>
      <dgm:t>
        <a:bodyPr/>
        <a:lstStyle/>
        <a:p>
          <a:endParaRPr lang="en-US"/>
        </a:p>
      </dgm:t>
    </dgm:pt>
    <dgm:pt modelId="{E46ED1C3-A307-ED4E-BC48-C52CAD468460}" type="pres">
      <dgm:prSet presAssocID="{5F4C474A-D5AD-0E48-8D5B-2B67AD6B8494}" presName="spNode" presStyleCnt="0"/>
      <dgm:spPr/>
      <dgm:t>
        <a:bodyPr/>
        <a:lstStyle/>
        <a:p>
          <a:endParaRPr lang="en-US"/>
        </a:p>
      </dgm:t>
    </dgm:pt>
    <dgm:pt modelId="{C0A9236B-0E30-4041-9E73-33389F0984FB}" type="pres">
      <dgm:prSet presAssocID="{50A5D3BE-58A0-A74D-85B0-17C4788EB236}" presName="sibTrans" presStyleLbl="sibTrans1D1" presStyleIdx="3" presStyleCnt="6"/>
      <dgm:spPr/>
      <dgm:t>
        <a:bodyPr/>
        <a:lstStyle/>
        <a:p>
          <a:endParaRPr lang="en-US"/>
        </a:p>
      </dgm:t>
    </dgm:pt>
    <dgm:pt modelId="{BB70F1F9-BCE2-614B-AC94-6F931D849A5B}" type="pres">
      <dgm:prSet presAssocID="{A9618751-C7E6-EA4D-8717-D86A206FDDE9}" presName="node" presStyleLbl="node1" presStyleIdx="4" presStyleCnt="6">
        <dgm:presLayoutVars>
          <dgm:bulletEnabled val="1"/>
        </dgm:presLayoutVars>
      </dgm:prSet>
      <dgm:spPr/>
      <dgm:t>
        <a:bodyPr/>
        <a:lstStyle/>
        <a:p>
          <a:endParaRPr lang="en-US"/>
        </a:p>
      </dgm:t>
    </dgm:pt>
    <dgm:pt modelId="{AEDBB579-EC14-A14C-8D9B-03954E10AB68}" type="pres">
      <dgm:prSet presAssocID="{A9618751-C7E6-EA4D-8717-D86A206FDDE9}" presName="spNode" presStyleCnt="0"/>
      <dgm:spPr/>
      <dgm:t>
        <a:bodyPr/>
        <a:lstStyle/>
        <a:p>
          <a:endParaRPr lang="en-US"/>
        </a:p>
      </dgm:t>
    </dgm:pt>
    <dgm:pt modelId="{A1D526F4-F7B8-154C-92C7-C4DB1A01E1FD}" type="pres">
      <dgm:prSet presAssocID="{087699D1-88FA-1349-B76D-6B81033AA2D9}" presName="sibTrans" presStyleLbl="sibTrans1D1" presStyleIdx="4" presStyleCnt="6"/>
      <dgm:spPr/>
      <dgm:t>
        <a:bodyPr/>
        <a:lstStyle/>
        <a:p>
          <a:endParaRPr lang="en-US"/>
        </a:p>
      </dgm:t>
    </dgm:pt>
    <dgm:pt modelId="{8C2BDF52-51B9-434B-A5D0-1398E235AA8D}" type="pres">
      <dgm:prSet presAssocID="{C423B032-AF1F-4FA4-BB8F-6EB4625070E8}" presName="node" presStyleLbl="node1" presStyleIdx="5" presStyleCnt="6">
        <dgm:presLayoutVars>
          <dgm:bulletEnabled val="1"/>
        </dgm:presLayoutVars>
      </dgm:prSet>
      <dgm:spPr/>
      <dgm:t>
        <a:bodyPr/>
        <a:lstStyle/>
        <a:p>
          <a:endParaRPr lang="en-US"/>
        </a:p>
      </dgm:t>
    </dgm:pt>
    <dgm:pt modelId="{2578998A-AE82-4BF7-BFB4-2DA6F78F8800}" type="pres">
      <dgm:prSet presAssocID="{C423B032-AF1F-4FA4-BB8F-6EB4625070E8}" presName="spNode" presStyleCnt="0"/>
      <dgm:spPr/>
      <dgm:t>
        <a:bodyPr/>
        <a:lstStyle/>
        <a:p>
          <a:endParaRPr lang="en-US"/>
        </a:p>
      </dgm:t>
    </dgm:pt>
    <dgm:pt modelId="{E9003B34-5A68-4D98-9A92-EC8EBEE341A2}" type="pres">
      <dgm:prSet presAssocID="{CD33C263-5945-4F88-B899-25A222B05E20}" presName="sibTrans" presStyleLbl="sibTrans1D1" presStyleIdx="5" presStyleCnt="6"/>
      <dgm:spPr/>
      <dgm:t>
        <a:bodyPr/>
        <a:lstStyle/>
        <a:p>
          <a:endParaRPr lang="en-US"/>
        </a:p>
      </dgm:t>
    </dgm:pt>
  </dgm:ptLst>
  <dgm:cxnLst>
    <dgm:cxn modelId="{EE4BCF72-87EA-7A42-8F04-F0CE8B4C981E}" type="presOf" srcId="{002C393B-8648-694B-BCC3-0C215B52C60E}" destId="{D56E297F-BA8E-C240-8B2B-AA9E19FBE0E4}" srcOrd="0" destOrd="0" presId="urn:microsoft.com/office/officeart/2005/8/layout/cycle6"/>
    <dgm:cxn modelId="{33336C9D-5969-E341-AB4E-E3F309B6B60A}" type="presOf" srcId="{C1989110-2EE6-9347-86F7-5595D6B2F2FB}" destId="{1084B294-8EC7-F144-BC58-81E97247F5B6}" srcOrd="0" destOrd="0" presId="urn:microsoft.com/office/officeart/2005/8/layout/cycle6"/>
    <dgm:cxn modelId="{DD41E197-8C2B-964D-B39D-A65F50448AFC}" type="presOf" srcId="{3D32CC61-7535-F146-93F0-7A94E08C7E70}" destId="{8FFFBEB6-C759-6D45-A3B8-10EC098AE117}" srcOrd="0" destOrd="0" presId="urn:microsoft.com/office/officeart/2005/8/layout/cycle6"/>
    <dgm:cxn modelId="{7EF5CBB1-1B82-6A40-82CB-404CD9CA24A8}" type="presOf" srcId="{A9618751-C7E6-EA4D-8717-D86A206FDDE9}" destId="{BB70F1F9-BCE2-614B-AC94-6F931D849A5B}" srcOrd="0" destOrd="0" presId="urn:microsoft.com/office/officeart/2005/8/layout/cycle6"/>
    <dgm:cxn modelId="{1D2676A4-A001-F045-B47C-4B274B8B3772}" srcId="{A23BC569-A8FE-7F4A-BBFF-B367AE18CFCC}" destId="{67F67752-C7DC-5A4C-B6BD-568E36E36AA7}" srcOrd="0" destOrd="0" parTransId="{AFF500F0-DA64-F648-BC98-DFFB35A966BF}" sibTransId="{3D9B0E22-9BFB-5B44-8416-232460085A67}"/>
    <dgm:cxn modelId="{AC012005-6DB3-6E42-ACFB-B9E0248823B7}" type="presOf" srcId="{67F67752-C7DC-5A4C-B6BD-568E36E36AA7}" destId="{FC4C3152-F67C-2D44-B73C-2399EEE4EE4D}" srcOrd="0" destOrd="0" presId="urn:microsoft.com/office/officeart/2005/8/layout/cycle6"/>
    <dgm:cxn modelId="{E4DDFFD5-9545-4133-94EB-E3C5529C1F43}" type="presOf" srcId="{C423B032-AF1F-4FA4-BB8F-6EB4625070E8}" destId="{8C2BDF52-51B9-434B-A5D0-1398E235AA8D}" srcOrd="0" destOrd="0" presId="urn:microsoft.com/office/officeart/2005/8/layout/cycle6"/>
    <dgm:cxn modelId="{09BC35D1-9C95-8040-85D6-6F64BFADDA8F}" srcId="{A23BC569-A8FE-7F4A-BBFF-B367AE18CFCC}" destId="{5F4C474A-D5AD-0E48-8D5B-2B67AD6B8494}" srcOrd="3" destOrd="0" parTransId="{76994B0D-220A-DE42-9D55-F0D8EDFB6747}" sibTransId="{50A5D3BE-58A0-A74D-85B0-17C4788EB236}"/>
    <dgm:cxn modelId="{0F91FA59-C8F6-3643-B257-97EEB7003315}" type="presOf" srcId="{3D9B0E22-9BFB-5B44-8416-232460085A67}" destId="{8EA05BF9-D905-5441-996A-0F44B261D2B6}" srcOrd="0" destOrd="0" presId="urn:microsoft.com/office/officeart/2005/8/layout/cycle6"/>
    <dgm:cxn modelId="{0E0822C0-0CC5-D945-B57A-545C98FF5098}" type="presOf" srcId="{A23BC569-A8FE-7F4A-BBFF-B367AE18CFCC}" destId="{ECCCA7D3-781E-F448-AA5F-8E2BFA1BB09D}" srcOrd="0" destOrd="0" presId="urn:microsoft.com/office/officeart/2005/8/layout/cycle6"/>
    <dgm:cxn modelId="{143E214E-EE59-FA41-89F4-3380ACB342D4}" type="presOf" srcId="{50A5D3BE-58A0-A74D-85B0-17C4788EB236}" destId="{C0A9236B-0E30-4041-9E73-33389F0984FB}" srcOrd="0" destOrd="0" presId="urn:microsoft.com/office/officeart/2005/8/layout/cycle6"/>
    <dgm:cxn modelId="{90D02274-832E-1548-9B75-166097E5619A}" type="presOf" srcId="{5F4C474A-D5AD-0E48-8D5B-2B67AD6B8494}" destId="{CE23496C-B817-A943-959C-938308C54AF0}" srcOrd="0" destOrd="0" presId="urn:microsoft.com/office/officeart/2005/8/layout/cycle6"/>
    <dgm:cxn modelId="{2A9D1F26-9490-2B4C-B295-3E6AB9F4CB07}" srcId="{A23BC569-A8FE-7F4A-BBFF-B367AE18CFCC}" destId="{660BBF38-EE9F-7845-BBB3-B1616DAEAE91}" srcOrd="1" destOrd="0" parTransId="{BBF2BADC-6D74-4A45-AF21-8C29BE4F793D}" sibTransId="{002C393B-8648-694B-BCC3-0C215B52C60E}"/>
    <dgm:cxn modelId="{6DB07636-9F39-2446-B3F6-DC8E077306C7}" type="presOf" srcId="{087699D1-88FA-1349-B76D-6B81033AA2D9}" destId="{A1D526F4-F7B8-154C-92C7-C4DB1A01E1FD}" srcOrd="0" destOrd="0" presId="urn:microsoft.com/office/officeart/2005/8/layout/cycle6"/>
    <dgm:cxn modelId="{F8FDAA6F-687C-1F4A-9AC1-1C92F7FAD268}" srcId="{A23BC569-A8FE-7F4A-BBFF-B367AE18CFCC}" destId="{A9618751-C7E6-EA4D-8717-D86A206FDDE9}" srcOrd="4" destOrd="0" parTransId="{CF2065FA-956C-194D-9A87-CE6B916B42D4}" sibTransId="{087699D1-88FA-1349-B76D-6B81033AA2D9}"/>
    <dgm:cxn modelId="{6A456A7A-8DD9-904C-BE72-23DE0D8734B2}" srcId="{A23BC569-A8FE-7F4A-BBFF-B367AE18CFCC}" destId="{C1989110-2EE6-9347-86F7-5595D6B2F2FB}" srcOrd="2" destOrd="0" parTransId="{A172EA81-7D2E-DB49-B9F5-788D529E4C4A}" sibTransId="{3D32CC61-7535-F146-93F0-7A94E08C7E70}"/>
    <dgm:cxn modelId="{577AE141-D2F8-2E46-8D18-67641F3E9A7A}" type="presOf" srcId="{660BBF38-EE9F-7845-BBB3-B1616DAEAE91}" destId="{04940091-1978-0548-8D7F-F1268674376B}" srcOrd="0" destOrd="0" presId="urn:microsoft.com/office/officeart/2005/8/layout/cycle6"/>
    <dgm:cxn modelId="{9C101560-8B57-4D2E-B57B-140F966C9A45}" type="presOf" srcId="{CD33C263-5945-4F88-B899-25A222B05E20}" destId="{E9003B34-5A68-4D98-9A92-EC8EBEE341A2}" srcOrd="0" destOrd="0" presId="urn:microsoft.com/office/officeart/2005/8/layout/cycle6"/>
    <dgm:cxn modelId="{F52E71FD-3E18-4498-943D-5C75AC69D4DC}" srcId="{A23BC569-A8FE-7F4A-BBFF-B367AE18CFCC}" destId="{C423B032-AF1F-4FA4-BB8F-6EB4625070E8}" srcOrd="5" destOrd="0" parTransId="{66B9CA51-7066-44D5-9763-6F9D56183AAE}" sibTransId="{CD33C263-5945-4F88-B899-25A222B05E20}"/>
    <dgm:cxn modelId="{3A33E691-BC2A-F841-87F0-4309737B542C}" type="presParOf" srcId="{ECCCA7D3-781E-F448-AA5F-8E2BFA1BB09D}" destId="{FC4C3152-F67C-2D44-B73C-2399EEE4EE4D}" srcOrd="0" destOrd="0" presId="urn:microsoft.com/office/officeart/2005/8/layout/cycle6"/>
    <dgm:cxn modelId="{8AE9E6D5-7D1A-684B-996E-7E4961B90F61}" type="presParOf" srcId="{ECCCA7D3-781E-F448-AA5F-8E2BFA1BB09D}" destId="{BC0E2421-4925-A14E-AB4A-30CE61F74F78}" srcOrd="1" destOrd="0" presId="urn:microsoft.com/office/officeart/2005/8/layout/cycle6"/>
    <dgm:cxn modelId="{C96CFB39-5742-AB41-A4BC-6EA308D383C1}" type="presParOf" srcId="{ECCCA7D3-781E-F448-AA5F-8E2BFA1BB09D}" destId="{8EA05BF9-D905-5441-996A-0F44B261D2B6}" srcOrd="2" destOrd="0" presId="urn:microsoft.com/office/officeart/2005/8/layout/cycle6"/>
    <dgm:cxn modelId="{B49668D9-D40F-7740-BF23-10FA8440AC39}" type="presParOf" srcId="{ECCCA7D3-781E-F448-AA5F-8E2BFA1BB09D}" destId="{04940091-1978-0548-8D7F-F1268674376B}" srcOrd="3" destOrd="0" presId="urn:microsoft.com/office/officeart/2005/8/layout/cycle6"/>
    <dgm:cxn modelId="{25E30047-1093-4B41-A2F4-F8B1E8223311}" type="presParOf" srcId="{ECCCA7D3-781E-F448-AA5F-8E2BFA1BB09D}" destId="{9BA101E8-3831-8241-B0C2-26D1E23E1E90}" srcOrd="4" destOrd="0" presId="urn:microsoft.com/office/officeart/2005/8/layout/cycle6"/>
    <dgm:cxn modelId="{D69D559F-6EE0-FC47-A54F-F8FD0B61D85C}" type="presParOf" srcId="{ECCCA7D3-781E-F448-AA5F-8E2BFA1BB09D}" destId="{D56E297F-BA8E-C240-8B2B-AA9E19FBE0E4}" srcOrd="5" destOrd="0" presId="urn:microsoft.com/office/officeart/2005/8/layout/cycle6"/>
    <dgm:cxn modelId="{CD583FFA-925C-2142-A56D-D2312815C85D}" type="presParOf" srcId="{ECCCA7D3-781E-F448-AA5F-8E2BFA1BB09D}" destId="{1084B294-8EC7-F144-BC58-81E97247F5B6}" srcOrd="6" destOrd="0" presId="urn:microsoft.com/office/officeart/2005/8/layout/cycle6"/>
    <dgm:cxn modelId="{EEE7525C-3F25-064E-8895-8FA4089642EF}" type="presParOf" srcId="{ECCCA7D3-781E-F448-AA5F-8E2BFA1BB09D}" destId="{93802F76-A900-BD47-B2B1-7BD2C7684955}" srcOrd="7" destOrd="0" presId="urn:microsoft.com/office/officeart/2005/8/layout/cycle6"/>
    <dgm:cxn modelId="{02072671-8EC0-FC49-895A-4B38E6A1BB6C}" type="presParOf" srcId="{ECCCA7D3-781E-F448-AA5F-8E2BFA1BB09D}" destId="{8FFFBEB6-C759-6D45-A3B8-10EC098AE117}" srcOrd="8" destOrd="0" presId="urn:microsoft.com/office/officeart/2005/8/layout/cycle6"/>
    <dgm:cxn modelId="{D85093B3-5863-354E-BD2A-367C8A07C43E}" type="presParOf" srcId="{ECCCA7D3-781E-F448-AA5F-8E2BFA1BB09D}" destId="{CE23496C-B817-A943-959C-938308C54AF0}" srcOrd="9" destOrd="0" presId="urn:microsoft.com/office/officeart/2005/8/layout/cycle6"/>
    <dgm:cxn modelId="{92EFE5C3-3379-7343-85BE-7BB93D2D7DD1}" type="presParOf" srcId="{ECCCA7D3-781E-F448-AA5F-8E2BFA1BB09D}" destId="{E46ED1C3-A307-ED4E-BC48-C52CAD468460}" srcOrd="10" destOrd="0" presId="urn:microsoft.com/office/officeart/2005/8/layout/cycle6"/>
    <dgm:cxn modelId="{F2A53598-6C75-E040-994E-1F5A928088B9}" type="presParOf" srcId="{ECCCA7D3-781E-F448-AA5F-8E2BFA1BB09D}" destId="{C0A9236B-0E30-4041-9E73-33389F0984FB}" srcOrd="11" destOrd="0" presId="urn:microsoft.com/office/officeart/2005/8/layout/cycle6"/>
    <dgm:cxn modelId="{8F6F822C-B98D-F74F-A4B5-CDE7B1D8EA7D}" type="presParOf" srcId="{ECCCA7D3-781E-F448-AA5F-8E2BFA1BB09D}" destId="{BB70F1F9-BCE2-614B-AC94-6F931D849A5B}" srcOrd="12" destOrd="0" presId="urn:microsoft.com/office/officeart/2005/8/layout/cycle6"/>
    <dgm:cxn modelId="{847D90AE-AAAF-4F48-B808-D8AD64B8DFC9}" type="presParOf" srcId="{ECCCA7D3-781E-F448-AA5F-8E2BFA1BB09D}" destId="{AEDBB579-EC14-A14C-8D9B-03954E10AB68}" srcOrd="13" destOrd="0" presId="urn:microsoft.com/office/officeart/2005/8/layout/cycle6"/>
    <dgm:cxn modelId="{98B37B22-8BA2-5B45-8B18-2B7B181532C2}" type="presParOf" srcId="{ECCCA7D3-781E-F448-AA5F-8E2BFA1BB09D}" destId="{A1D526F4-F7B8-154C-92C7-C4DB1A01E1FD}" srcOrd="14" destOrd="0" presId="urn:microsoft.com/office/officeart/2005/8/layout/cycle6"/>
    <dgm:cxn modelId="{16FD3878-E5D0-4A4E-A5B7-620B8FDB9218}" type="presParOf" srcId="{ECCCA7D3-781E-F448-AA5F-8E2BFA1BB09D}" destId="{8C2BDF52-51B9-434B-A5D0-1398E235AA8D}" srcOrd="15" destOrd="0" presId="urn:microsoft.com/office/officeart/2005/8/layout/cycle6"/>
    <dgm:cxn modelId="{0F2C29B8-F233-438D-B1DD-06D09C9AB2C2}" type="presParOf" srcId="{ECCCA7D3-781E-F448-AA5F-8E2BFA1BB09D}" destId="{2578998A-AE82-4BF7-BFB4-2DA6F78F8800}" srcOrd="16" destOrd="0" presId="urn:microsoft.com/office/officeart/2005/8/layout/cycle6"/>
    <dgm:cxn modelId="{5FB0B47D-A9C2-437B-B2EF-EBB17EFAFFAD}" type="presParOf" srcId="{ECCCA7D3-781E-F448-AA5F-8E2BFA1BB09D}" destId="{E9003B34-5A68-4D98-9A92-EC8EBEE341A2}"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9DD4D014-0F73-BA4E-825E-47A52B4FA115}" type="doc">
      <dgm:prSet loTypeId="urn:microsoft.com/office/officeart/2005/8/layout/vList6" loCatId="process" qsTypeId="urn:microsoft.com/office/officeart/2005/8/quickstyle/simple4" qsCatId="simple" csTypeId="urn:microsoft.com/office/officeart/2005/8/colors/colorful4" csCatId="colorful" phldr="1"/>
      <dgm:spPr/>
      <dgm:t>
        <a:bodyPr/>
        <a:lstStyle/>
        <a:p>
          <a:endParaRPr lang="en-US"/>
        </a:p>
      </dgm:t>
    </dgm:pt>
    <dgm:pt modelId="{5884D53F-AB4E-9F4C-9A2D-2D70D5607EA8}">
      <dgm:prSet phldrT="[Text]"/>
      <dgm:spPr/>
      <dgm:t>
        <a:bodyPr/>
        <a:lstStyle/>
        <a:p>
          <a:r>
            <a:rPr lang="en-US" dirty="0" smtClean="0"/>
            <a:t>Masters</a:t>
          </a:r>
          <a:endParaRPr lang="en-US" dirty="0"/>
        </a:p>
      </dgm:t>
    </dgm:pt>
    <dgm:pt modelId="{1EE812F7-23B4-FF40-8AB8-FD206F130C6E}" type="parTrans" cxnId="{82FCFBDB-626B-BD4A-8FCD-55B87830DC30}">
      <dgm:prSet/>
      <dgm:spPr/>
      <dgm:t>
        <a:bodyPr/>
        <a:lstStyle/>
        <a:p>
          <a:endParaRPr lang="en-US"/>
        </a:p>
      </dgm:t>
    </dgm:pt>
    <dgm:pt modelId="{703D858B-FC8E-1045-8F55-6B643D25FC11}" type="sibTrans" cxnId="{82FCFBDB-626B-BD4A-8FCD-55B87830DC30}">
      <dgm:prSet/>
      <dgm:spPr/>
      <dgm:t>
        <a:bodyPr/>
        <a:lstStyle/>
        <a:p>
          <a:endParaRPr lang="en-US"/>
        </a:p>
      </dgm:t>
    </dgm:pt>
    <dgm:pt modelId="{A774CD21-3F20-B646-BF47-60488C233B4F}">
      <dgm:prSet phldrT="[Text]" phldr="1"/>
      <dgm:spPr/>
      <dgm:t>
        <a:bodyPr/>
        <a:lstStyle/>
        <a:p>
          <a:endParaRPr lang="en-US" dirty="0"/>
        </a:p>
      </dgm:t>
    </dgm:pt>
    <dgm:pt modelId="{1048CC6E-3178-4F47-8693-2BD122FE0EFD}" type="parTrans" cxnId="{4AAFFF1D-739E-8342-84B6-21D18A7C60E0}">
      <dgm:prSet/>
      <dgm:spPr/>
      <dgm:t>
        <a:bodyPr/>
        <a:lstStyle/>
        <a:p>
          <a:endParaRPr lang="en-US"/>
        </a:p>
      </dgm:t>
    </dgm:pt>
    <dgm:pt modelId="{797176BE-1FF8-364D-A62A-CD8C26064586}" type="sibTrans" cxnId="{4AAFFF1D-739E-8342-84B6-21D18A7C60E0}">
      <dgm:prSet/>
      <dgm:spPr/>
      <dgm:t>
        <a:bodyPr/>
        <a:lstStyle/>
        <a:p>
          <a:endParaRPr lang="en-US"/>
        </a:p>
      </dgm:t>
    </dgm:pt>
    <dgm:pt modelId="{7BDF6B5A-D380-E54E-9BEE-944FE518E2E7}">
      <dgm:prSet phldrT="[Text]" phldr="1"/>
      <dgm:spPr/>
      <dgm:t>
        <a:bodyPr/>
        <a:lstStyle/>
        <a:p>
          <a:endParaRPr lang="en-US" dirty="0"/>
        </a:p>
      </dgm:t>
    </dgm:pt>
    <dgm:pt modelId="{DFC37F2A-4FEA-8743-8C5D-B2729834BA30}" type="parTrans" cxnId="{95F0ED3C-1A19-E643-86B4-4799B044C015}">
      <dgm:prSet/>
      <dgm:spPr/>
      <dgm:t>
        <a:bodyPr/>
        <a:lstStyle/>
        <a:p>
          <a:endParaRPr lang="en-US"/>
        </a:p>
      </dgm:t>
    </dgm:pt>
    <dgm:pt modelId="{133921DC-7AD2-6541-B300-01797CA37200}" type="sibTrans" cxnId="{95F0ED3C-1A19-E643-86B4-4799B044C015}">
      <dgm:prSet/>
      <dgm:spPr/>
      <dgm:t>
        <a:bodyPr/>
        <a:lstStyle/>
        <a:p>
          <a:endParaRPr lang="en-US"/>
        </a:p>
      </dgm:t>
    </dgm:pt>
    <dgm:pt modelId="{03F32793-ECC2-5F48-8E2D-E0393A6F394C}">
      <dgm:prSet phldrT="[Text]"/>
      <dgm:spPr/>
      <dgm:t>
        <a:bodyPr/>
        <a:lstStyle/>
        <a:p>
          <a:r>
            <a:rPr lang="en-US" dirty="0" smtClean="0"/>
            <a:t>PhD</a:t>
          </a:r>
          <a:endParaRPr lang="en-US" dirty="0"/>
        </a:p>
      </dgm:t>
    </dgm:pt>
    <dgm:pt modelId="{9521A739-365F-9142-92F7-30B5BAD46C45}" type="parTrans" cxnId="{B14E41D1-C992-144C-BEC4-6B19F3FB6B63}">
      <dgm:prSet/>
      <dgm:spPr/>
      <dgm:t>
        <a:bodyPr/>
        <a:lstStyle/>
        <a:p>
          <a:endParaRPr lang="en-US"/>
        </a:p>
      </dgm:t>
    </dgm:pt>
    <dgm:pt modelId="{1566FEFB-3ADE-894A-90B7-E2D99976037A}" type="sibTrans" cxnId="{B14E41D1-C992-144C-BEC4-6B19F3FB6B63}">
      <dgm:prSet/>
      <dgm:spPr/>
      <dgm:t>
        <a:bodyPr/>
        <a:lstStyle/>
        <a:p>
          <a:endParaRPr lang="en-US"/>
        </a:p>
      </dgm:t>
    </dgm:pt>
    <dgm:pt modelId="{A1CB489E-9CBD-034F-B6AB-B35968A1EFF2}">
      <dgm:prSet phldrT="[Text]" phldr="1"/>
      <dgm:spPr/>
      <dgm:t>
        <a:bodyPr/>
        <a:lstStyle/>
        <a:p>
          <a:endParaRPr lang="en-US" dirty="0"/>
        </a:p>
      </dgm:t>
    </dgm:pt>
    <dgm:pt modelId="{FA81D75C-2A79-0D41-BA91-A40678B67BDE}" type="parTrans" cxnId="{B852BAE3-B795-884B-99B9-00B27F23460C}">
      <dgm:prSet/>
      <dgm:spPr/>
      <dgm:t>
        <a:bodyPr/>
        <a:lstStyle/>
        <a:p>
          <a:endParaRPr lang="en-US"/>
        </a:p>
      </dgm:t>
    </dgm:pt>
    <dgm:pt modelId="{52E09505-B3A3-974E-8889-F190FBBC7533}" type="sibTrans" cxnId="{B852BAE3-B795-884B-99B9-00B27F23460C}">
      <dgm:prSet/>
      <dgm:spPr/>
      <dgm:t>
        <a:bodyPr/>
        <a:lstStyle/>
        <a:p>
          <a:endParaRPr lang="en-US"/>
        </a:p>
      </dgm:t>
    </dgm:pt>
    <dgm:pt modelId="{C2FDCBAD-E066-814B-89CA-04852269CDDF}">
      <dgm:prSet phldrT="[Text]" phldr="1"/>
      <dgm:spPr/>
      <dgm:t>
        <a:bodyPr/>
        <a:lstStyle/>
        <a:p>
          <a:endParaRPr lang="en-US" dirty="0"/>
        </a:p>
      </dgm:t>
    </dgm:pt>
    <dgm:pt modelId="{443CFD16-7BA7-6D4F-9E40-5FC3DD79C100}" type="parTrans" cxnId="{3B41AF78-2787-5243-B156-BFEA470A2544}">
      <dgm:prSet/>
      <dgm:spPr/>
      <dgm:t>
        <a:bodyPr/>
        <a:lstStyle/>
        <a:p>
          <a:endParaRPr lang="en-US"/>
        </a:p>
      </dgm:t>
    </dgm:pt>
    <dgm:pt modelId="{A90302A6-0EE8-0248-A781-62D542F4B97C}" type="sibTrans" cxnId="{3B41AF78-2787-5243-B156-BFEA470A2544}">
      <dgm:prSet/>
      <dgm:spPr/>
      <dgm:t>
        <a:bodyPr/>
        <a:lstStyle/>
        <a:p>
          <a:endParaRPr lang="en-US"/>
        </a:p>
      </dgm:t>
    </dgm:pt>
    <dgm:pt modelId="{34694503-2FB7-4E44-97B2-3E3E22F24D29}" type="pres">
      <dgm:prSet presAssocID="{9DD4D014-0F73-BA4E-825E-47A52B4FA115}" presName="Name0" presStyleCnt="0">
        <dgm:presLayoutVars>
          <dgm:dir/>
          <dgm:animLvl val="lvl"/>
          <dgm:resizeHandles/>
        </dgm:presLayoutVars>
      </dgm:prSet>
      <dgm:spPr/>
      <dgm:t>
        <a:bodyPr/>
        <a:lstStyle/>
        <a:p>
          <a:endParaRPr lang="en-US"/>
        </a:p>
      </dgm:t>
    </dgm:pt>
    <dgm:pt modelId="{97A1E926-2CFB-B641-A93C-A9E819F4A3A7}" type="pres">
      <dgm:prSet presAssocID="{5884D53F-AB4E-9F4C-9A2D-2D70D5607EA8}" presName="linNode" presStyleCnt="0"/>
      <dgm:spPr/>
    </dgm:pt>
    <dgm:pt modelId="{A7210F87-D1F6-A742-B53D-EBE3A52458FF}" type="pres">
      <dgm:prSet presAssocID="{5884D53F-AB4E-9F4C-9A2D-2D70D5607EA8}" presName="parentShp" presStyleLbl="node1" presStyleIdx="0" presStyleCnt="2">
        <dgm:presLayoutVars>
          <dgm:bulletEnabled val="1"/>
        </dgm:presLayoutVars>
      </dgm:prSet>
      <dgm:spPr/>
      <dgm:t>
        <a:bodyPr/>
        <a:lstStyle/>
        <a:p>
          <a:endParaRPr lang="en-US"/>
        </a:p>
      </dgm:t>
    </dgm:pt>
    <dgm:pt modelId="{CEA24122-EAF1-FE44-9194-753A277BF1F6}" type="pres">
      <dgm:prSet presAssocID="{5884D53F-AB4E-9F4C-9A2D-2D70D5607EA8}" presName="childShp" presStyleLbl="bgAccFollowNode1" presStyleIdx="0" presStyleCnt="2">
        <dgm:presLayoutVars>
          <dgm:bulletEnabled val="1"/>
        </dgm:presLayoutVars>
      </dgm:prSet>
      <dgm:spPr/>
      <dgm:t>
        <a:bodyPr/>
        <a:lstStyle/>
        <a:p>
          <a:endParaRPr lang="en-US"/>
        </a:p>
      </dgm:t>
    </dgm:pt>
    <dgm:pt modelId="{BBB3D8B4-2096-134D-9B71-117901F26BDF}" type="pres">
      <dgm:prSet presAssocID="{703D858B-FC8E-1045-8F55-6B643D25FC11}" presName="spacing" presStyleCnt="0"/>
      <dgm:spPr/>
    </dgm:pt>
    <dgm:pt modelId="{B379764F-B575-854D-A608-F54724A74A7C}" type="pres">
      <dgm:prSet presAssocID="{03F32793-ECC2-5F48-8E2D-E0393A6F394C}" presName="linNode" presStyleCnt="0"/>
      <dgm:spPr/>
    </dgm:pt>
    <dgm:pt modelId="{0D30AE8F-21C7-574E-ADA7-F67061FCE77A}" type="pres">
      <dgm:prSet presAssocID="{03F32793-ECC2-5F48-8E2D-E0393A6F394C}" presName="parentShp" presStyleLbl="node1" presStyleIdx="1" presStyleCnt="2">
        <dgm:presLayoutVars>
          <dgm:bulletEnabled val="1"/>
        </dgm:presLayoutVars>
      </dgm:prSet>
      <dgm:spPr/>
      <dgm:t>
        <a:bodyPr/>
        <a:lstStyle/>
        <a:p>
          <a:endParaRPr lang="en-US"/>
        </a:p>
      </dgm:t>
    </dgm:pt>
    <dgm:pt modelId="{6A337DFB-8F63-F443-8C65-60E307F3248A}" type="pres">
      <dgm:prSet presAssocID="{03F32793-ECC2-5F48-8E2D-E0393A6F394C}" presName="childShp" presStyleLbl="bgAccFollowNode1" presStyleIdx="1" presStyleCnt="2">
        <dgm:presLayoutVars>
          <dgm:bulletEnabled val="1"/>
        </dgm:presLayoutVars>
      </dgm:prSet>
      <dgm:spPr/>
      <dgm:t>
        <a:bodyPr/>
        <a:lstStyle/>
        <a:p>
          <a:endParaRPr lang="en-US"/>
        </a:p>
      </dgm:t>
    </dgm:pt>
  </dgm:ptLst>
  <dgm:cxnLst>
    <dgm:cxn modelId="{674764CC-2EC7-204A-9104-C20C7FE6E892}" type="presOf" srcId="{A1CB489E-9CBD-034F-B6AB-B35968A1EFF2}" destId="{6A337DFB-8F63-F443-8C65-60E307F3248A}" srcOrd="0" destOrd="0" presId="urn:microsoft.com/office/officeart/2005/8/layout/vList6"/>
    <dgm:cxn modelId="{3991CAC1-3DE4-D24A-865A-A46E15AD315C}" type="presOf" srcId="{03F32793-ECC2-5F48-8E2D-E0393A6F394C}" destId="{0D30AE8F-21C7-574E-ADA7-F67061FCE77A}" srcOrd="0" destOrd="0" presId="urn:microsoft.com/office/officeart/2005/8/layout/vList6"/>
    <dgm:cxn modelId="{82FCFBDB-626B-BD4A-8FCD-55B87830DC30}" srcId="{9DD4D014-0F73-BA4E-825E-47A52B4FA115}" destId="{5884D53F-AB4E-9F4C-9A2D-2D70D5607EA8}" srcOrd="0" destOrd="0" parTransId="{1EE812F7-23B4-FF40-8AB8-FD206F130C6E}" sibTransId="{703D858B-FC8E-1045-8F55-6B643D25FC11}"/>
    <dgm:cxn modelId="{8CBF1342-4672-5D49-B76F-F4D80370B1E0}" type="presOf" srcId="{A774CD21-3F20-B646-BF47-60488C233B4F}" destId="{CEA24122-EAF1-FE44-9194-753A277BF1F6}" srcOrd="0" destOrd="0" presId="urn:microsoft.com/office/officeart/2005/8/layout/vList6"/>
    <dgm:cxn modelId="{B14E41D1-C992-144C-BEC4-6B19F3FB6B63}" srcId="{9DD4D014-0F73-BA4E-825E-47A52B4FA115}" destId="{03F32793-ECC2-5F48-8E2D-E0393A6F394C}" srcOrd="1" destOrd="0" parTransId="{9521A739-365F-9142-92F7-30B5BAD46C45}" sibTransId="{1566FEFB-3ADE-894A-90B7-E2D99976037A}"/>
    <dgm:cxn modelId="{B852BAE3-B795-884B-99B9-00B27F23460C}" srcId="{03F32793-ECC2-5F48-8E2D-E0393A6F394C}" destId="{A1CB489E-9CBD-034F-B6AB-B35968A1EFF2}" srcOrd="0" destOrd="0" parTransId="{FA81D75C-2A79-0D41-BA91-A40678B67BDE}" sibTransId="{52E09505-B3A3-974E-8889-F190FBBC7533}"/>
    <dgm:cxn modelId="{CFAFEDE5-09CA-D448-BD9D-CD6F21538ABD}" type="presOf" srcId="{7BDF6B5A-D380-E54E-9BEE-944FE518E2E7}" destId="{CEA24122-EAF1-FE44-9194-753A277BF1F6}" srcOrd="0" destOrd="1" presId="urn:microsoft.com/office/officeart/2005/8/layout/vList6"/>
    <dgm:cxn modelId="{3B41AF78-2787-5243-B156-BFEA470A2544}" srcId="{03F32793-ECC2-5F48-8E2D-E0393A6F394C}" destId="{C2FDCBAD-E066-814B-89CA-04852269CDDF}" srcOrd="1" destOrd="0" parTransId="{443CFD16-7BA7-6D4F-9E40-5FC3DD79C100}" sibTransId="{A90302A6-0EE8-0248-A781-62D542F4B97C}"/>
    <dgm:cxn modelId="{CAF6A3D8-6649-A14A-B57C-0BDDBA6098B5}" type="presOf" srcId="{5884D53F-AB4E-9F4C-9A2D-2D70D5607EA8}" destId="{A7210F87-D1F6-A742-B53D-EBE3A52458FF}" srcOrd="0" destOrd="0" presId="urn:microsoft.com/office/officeart/2005/8/layout/vList6"/>
    <dgm:cxn modelId="{95F0ED3C-1A19-E643-86B4-4799B044C015}" srcId="{5884D53F-AB4E-9F4C-9A2D-2D70D5607EA8}" destId="{7BDF6B5A-D380-E54E-9BEE-944FE518E2E7}" srcOrd="1" destOrd="0" parTransId="{DFC37F2A-4FEA-8743-8C5D-B2729834BA30}" sibTransId="{133921DC-7AD2-6541-B300-01797CA37200}"/>
    <dgm:cxn modelId="{E9A9D72E-9673-F449-A015-69C6BDD19245}" type="presOf" srcId="{C2FDCBAD-E066-814B-89CA-04852269CDDF}" destId="{6A337DFB-8F63-F443-8C65-60E307F3248A}" srcOrd="0" destOrd="1" presId="urn:microsoft.com/office/officeart/2005/8/layout/vList6"/>
    <dgm:cxn modelId="{4AAFFF1D-739E-8342-84B6-21D18A7C60E0}" srcId="{5884D53F-AB4E-9F4C-9A2D-2D70D5607EA8}" destId="{A774CD21-3F20-B646-BF47-60488C233B4F}" srcOrd="0" destOrd="0" parTransId="{1048CC6E-3178-4F47-8693-2BD122FE0EFD}" sibTransId="{797176BE-1FF8-364D-A62A-CD8C26064586}"/>
    <dgm:cxn modelId="{971CD02C-C6F8-9F4B-9150-53088B5B4E76}" type="presOf" srcId="{9DD4D014-0F73-BA4E-825E-47A52B4FA115}" destId="{34694503-2FB7-4E44-97B2-3E3E22F24D29}" srcOrd="0" destOrd="0" presId="urn:microsoft.com/office/officeart/2005/8/layout/vList6"/>
    <dgm:cxn modelId="{494E20FD-33BE-8D40-97C4-4BF317505FF2}" type="presParOf" srcId="{34694503-2FB7-4E44-97B2-3E3E22F24D29}" destId="{97A1E926-2CFB-B641-A93C-A9E819F4A3A7}" srcOrd="0" destOrd="0" presId="urn:microsoft.com/office/officeart/2005/8/layout/vList6"/>
    <dgm:cxn modelId="{137E5489-5B65-F84F-B43B-4D02AF2DD2D9}" type="presParOf" srcId="{97A1E926-2CFB-B641-A93C-A9E819F4A3A7}" destId="{A7210F87-D1F6-A742-B53D-EBE3A52458FF}" srcOrd="0" destOrd="0" presId="urn:microsoft.com/office/officeart/2005/8/layout/vList6"/>
    <dgm:cxn modelId="{133CF9A0-496A-3544-A4BC-6083247E767A}" type="presParOf" srcId="{97A1E926-2CFB-B641-A93C-A9E819F4A3A7}" destId="{CEA24122-EAF1-FE44-9194-753A277BF1F6}" srcOrd="1" destOrd="0" presId="urn:microsoft.com/office/officeart/2005/8/layout/vList6"/>
    <dgm:cxn modelId="{C80C1B2C-D3E1-E447-A608-A9A7E6ACB02C}" type="presParOf" srcId="{34694503-2FB7-4E44-97B2-3E3E22F24D29}" destId="{BBB3D8B4-2096-134D-9B71-117901F26BDF}" srcOrd="1" destOrd="0" presId="urn:microsoft.com/office/officeart/2005/8/layout/vList6"/>
    <dgm:cxn modelId="{55F8F9BF-1139-A846-9589-1420DC15E7B1}" type="presParOf" srcId="{34694503-2FB7-4E44-97B2-3E3E22F24D29}" destId="{B379764F-B575-854D-A608-F54724A74A7C}" srcOrd="2" destOrd="0" presId="urn:microsoft.com/office/officeart/2005/8/layout/vList6"/>
    <dgm:cxn modelId="{F4C965E7-92AD-894F-96BF-D275D4BDE8A6}" type="presParOf" srcId="{B379764F-B575-854D-A608-F54724A74A7C}" destId="{0D30AE8F-21C7-574E-ADA7-F67061FCE77A}" srcOrd="0" destOrd="0" presId="urn:microsoft.com/office/officeart/2005/8/layout/vList6"/>
    <dgm:cxn modelId="{B385A92A-547B-7B46-844A-D70D8002974C}" type="presParOf" srcId="{B379764F-B575-854D-A608-F54724A74A7C}" destId="{6A337DFB-8F63-F443-8C65-60E307F3248A}"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BAE594F-F9D9-4A20-B269-F88B3A412C82}"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CA41FE15-3970-45F9-BB6F-1F9220BAE06E}">
      <dgm:prSet phldrT="[Text]"/>
      <dgm:spPr>
        <a:solidFill>
          <a:schemeClr val="accent5">
            <a:lumMod val="50000"/>
          </a:schemeClr>
        </a:solidFill>
      </dgm:spPr>
      <dgm:t>
        <a:bodyPr/>
        <a:lstStyle/>
        <a:p>
          <a:r>
            <a:rPr lang="en-US" dirty="0" smtClean="0"/>
            <a:t>Think </a:t>
          </a:r>
          <a:r>
            <a:rPr lang="en-US" u="sng" dirty="0" smtClean="0"/>
            <a:t>EARLY!</a:t>
          </a:r>
          <a:endParaRPr lang="en-US" u="sng" dirty="0"/>
        </a:p>
      </dgm:t>
    </dgm:pt>
    <dgm:pt modelId="{0CCE79ED-FE92-4A1A-990B-FB706278F8BC}" type="parTrans" cxnId="{115C0061-2C76-43C8-88DD-8C38264F8317}">
      <dgm:prSet/>
      <dgm:spPr/>
      <dgm:t>
        <a:bodyPr/>
        <a:lstStyle/>
        <a:p>
          <a:endParaRPr lang="en-US"/>
        </a:p>
      </dgm:t>
    </dgm:pt>
    <dgm:pt modelId="{3EE417FB-1CAF-44C8-BEB6-40E935CD9C70}" type="sibTrans" cxnId="{115C0061-2C76-43C8-88DD-8C38264F8317}">
      <dgm:prSet/>
      <dgm:spPr/>
      <dgm:t>
        <a:bodyPr/>
        <a:lstStyle/>
        <a:p>
          <a:endParaRPr lang="en-US"/>
        </a:p>
      </dgm:t>
    </dgm:pt>
    <dgm:pt modelId="{E188A550-630E-41D2-A23B-E17E427C37A0}">
      <dgm:prSet phldrT="[Text]"/>
      <dgm:spPr>
        <a:solidFill>
          <a:schemeClr val="accent5">
            <a:lumMod val="75000"/>
          </a:schemeClr>
        </a:solidFill>
      </dgm:spPr>
      <dgm:t>
        <a:bodyPr/>
        <a:lstStyle/>
        <a:p>
          <a:r>
            <a:rPr lang="en-US" dirty="0" smtClean="0"/>
            <a:t>Who knows you?  Can they say positive things about you?  Can they be </a:t>
          </a:r>
          <a:r>
            <a:rPr lang="en-US" u="sng" dirty="0" smtClean="0"/>
            <a:t>specific</a:t>
          </a:r>
          <a:r>
            <a:rPr lang="en-US" dirty="0" smtClean="0"/>
            <a:t>?</a:t>
          </a:r>
          <a:endParaRPr lang="en-US" dirty="0"/>
        </a:p>
      </dgm:t>
    </dgm:pt>
    <dgm:pt modelId="{7B10B2C5-81EE-4893-A04D-039814F42853}" type="parTrans" cxnId="{9E51F71C-A6C0-4813-A661-898265B5CAD7}">
      <dgm:prSet/>
      <dgm:spPr/>
      <dgm:t>
        <a:bodyPr/>
        <a:lstStyle/>
        <a:p>
          <a:endParaRPr lang="en-US"/>
        </a:p>
      </dgm:t>
    </dgm:pt>
    <dgm:pt modelId="{62643897-5450-40FA-90F9-0B984B1916C2}" type="sibTrans" cxnId="{9E51F71C-A6C0-4813-A661-898265B5CAD7}">
      <dgm:prSet/>
      <dgm:spPr/>
      <dgm:t>
        <a:bodyPr/>
        <a:lstStyle/>
        <a:p>
          <a:endParaRPr lang="en-US"/>
        </a:p>
      </dgm:t>
    </dgm:pt>
    <dgm:pt modelId="{8FB76326-73D5-4C81-A230-53BDD84FBBBB}">
      <dgm:prSet phldrT="[Text]"/>
      <dgm:spPr>
        <a:solidFill>
          <a:schemeClr val="accent5">
            <a:lumMod val="60000"/>
            <a:lumOff val="40000"/>
          </a:schemeClr>
        </a:solidFill>
      </dgm:spPr>
      <dgm:t>
        <a:bodyPr/>
        <a:lstStyle/>
        <a:p>
          <a:r>
            <a:rPr lang="en-US" u="none" dirty="0" smtClean="0"/>
            <a:t>ASK early:</a:t>
          </a:r>
          <a:endParaRPr lang="en-US" u="none" dirty="0"/>
        </a:p>
      </dgm:t>
    </dgm:pt>
    <dgm:pt modelId="{EF9F0257-2E30-4CFD-8387-D5918D2F2E81}" type="parTrans" cxnId="{C81BF424-550C-4AD3-9F96-A2FC81D723C8}">
      <dgm:prSet/>
      <dgm:spPr/>
      <dgm:t>
        <a:bodyPr/>
        <a:lstStyle/>
        <a:p>
          <a:endParaRPr lang="en-US"/>
        </a:p>
      </dgm:t>
    </dgm:pt>
    <dgm:pt modelId="{A257BA65-7380-4808-A8EC-98D826BE956E}" type="sibTrans" cxnId="{C81BF424-550C-4AD3-9F96-A2FC81D723C8}">
      <dgm:prSet/>
      <dgm:spPr/>
      <dgm:t>
        <a:bodyPr/>
        <a:lstStyle/>
        <a:p>
          <a:endParaRPr lang="en-US"/>
        </a:p>
      </dgm:t>
    </dgm:pt>
    <dgm:pt modelId="{16D4ECE3-1555-49F4-B43D-8CE185049CB8}">
      <dgm:prSet phldrT="[Text]"/>
      <dgm:spPr>
        <a:solidFill>
          <a:schemeClr val="accent5">
            <a:lumMod val="60000"/>
            <a:lumOff val="40000"/>
          </a:schemeClr>
        </a:solidFill>
      </dgm:spPr>
      <dgm:t>
        <a:bodyPr/>
        <a:lstStyle/>
        <a:p>
          <a:r>
            <a:rPr lang="en-US" dirty="0" smtClean="0"/>
            <a:t>Be polite</a:t>
          </a:r>
          <a:endParaRPr lang="en-US" dirty="0"/>
        </a:p>
      </dgm:t>
    </dgm:pt>
    <dgm:pt modelId="{0272CA0A-0CBA-4844-AB87-EF620D688173}" type="parTrans" cxnId="{0F46A94D-B51E-4594-B98D-FAB1D6C728BE}">
      <dgm:prSet/>
      <dgm:spPr/>
      <dgm:t>
        <a:bodyPr/>
        <a:lstStyle/>
        <a:p>
          <a:endParaRPr lang="en-US"/>
        </a:p>
      </dgm:t>
    </dgm:pt>
    <dgm:pt modelId="{D24FCC03-E590-443A-AD21-17129093783C}" type="sibTrans" cxnId="{0F46A94D-B51E-4594-B98D-FAB1D6C728BE}">
      <dgm:prSet/>
      <dgm:spPr/>
      <dgm:t>
        <a:bodyPr/>
        <a:lstStyle/>
        <a:p>
          <a:endParaRPr lang="en-US"/>
        </a:p>
      </dgm:t>
    </dgm:pt>
    <dgm:pt modelId="{710EEE9B-FF08-4A29-8877-D2FB697723CD}">
      <dgm:prSet phldrT="[Text]"/>
      <dgm:spPr>
        <a:solidFill>
          <a:schemeClr val="accent5">
            <a:lumMod val="75000"/>
          </a:schemeClr>
        </a:solidFill>
      </dgm:spPr>
      <dgm:t>
        <a:bodyPr/>
        <a:lstStyle/>
        <a:p>
          <a:r>
            <a:rPr lang="en-US" dirty="0" smtClean="0"/>
            <a:t>Do you have someone who could write a GOOD letter for you? </a:t>
          </a:r>
          <a:endParaRPr lang="en-US" dirty="0"/>
        </a:p>
      </dgm:t>
    </dgm:pt>
    <dgm:pt modelId="{6FD7C5DC-4404-445F-A239-8B457BCCA958}" type="parTrans" cxnId="{8BBAD8C1-5423-477D-9388-C04AA5A9C2B4}">
      <dgm:prSet/>
      <dgm:spPr/>
      <dgm:t>
        <a:bodyPr/>
        <a:lstStyle/>
        <a:p>
          <a:endParaRPr lang="en-US"/>
        </a:p>
      </dgm:t>
    </dgm:pt>
    <dgm:pt modelId="{0D281EE2-2109-4476-B897-D8860C6FCCA2}" type="sibTrans" cxnId="{8BBAD8C1-5423-477D-9388-C04AA5A9C2B4}">
      <dgm:prSet/>
      <dgm:spPr/>
      <dgm:t>
        <a:bodyPr/>
        <a:lstStyle/>
        <a:p>
          <a:endParaRPr lang="en-US"/>
        </a:p>
      </dgm:t>
    </dgm:pt>
    <dgm:pt modelId="{E5F0D5FA-09E5-482E-9C32-DC6E8D9A92E0}">
      <dgm:prSet phldrT="[Text]"/>
      <dgm:spPr>
        <a:solidFill>
          <a:schemeClr val="accent5">
            <a:lumMod val="60000"/>
            <a:lumOff val="40000"/>
          </a:schemeClr>
        </a:solidFill>
      </dgm:spPr>
      <dgm:t>
        <a:bodyPr/>
        <a:lstStyle/>
        <a:p>
          <a:r>
            <a:rPr lang="en-US" dirty="0" smtClean="0"/>
            <a:t>Provide info to writer</a:t>
          </a:r>
          <a:endParaRPr lang="en-US" dirty="0"/>
        </a:p>
      </dgm:t>
    </dgm:pt>
    <dgm:pt modelId="{14F07990-8A3C-431B-B9A0-64B7FD3D2898}" type="sibTrans" cxnId="{6FD4FB0B-2203-4E63-A3FF-F5A32435BE66}">
      <dgm:prSet/>
      <dgm:spPr/>
      <dgm:t>
        <a:bodyPr/>
        <a:lstStyle/>
        <a:p>
          <a:endParaRPr lang="en-US"/>
        </a:p>
      </dgm:t>
    </dgm:pt>
    <dgm:pt modelId="{36FA7C6A-8F5E-4F51-92F6-85F14980F868}" type="parTrans" cxnId="{6FD4FB0B-2203-4E63-A3FF-F5A32435BE66}">
      <dgm:prSet/>
      <dgm:spPr/>
      <dgm:t>
        <a:bodyPr/>
        <a:lstStyle/>
        <a:p>
          <a:endParaRPr lang="en-US"/>
        </a:p>
      </dgm:t>
    </dgm:pt>
    <dgm:pt modelId="{03A51EA4-D223-4415-8971-954D7AA60A3A}" type="pres">
      <dgm:prSet presAssocID="{6BAE594F-F9D9-4A20-B269-F88B3A412C82}" presName="Name0" presStyleCnt="0">
        <dgm:presLayoutVars>
          <dgm:chPref val="1"/>
          <dgm:dir/>
          <dgm:animOne val="branch"/>
          <dgm:animLvl val="lvl"/>
          <dgm:resizeHandles/>
        </dgm:presLayoutVars>
      </dgm:prSet>
      <dgm:spPr/>
      <dgm:t>
        <a:bodyPr/>
        <a:lstStyle/>
        <a:p>
          <a:endParaRPr lang="en-US"/>
        </a:p>
      </dgm:t>
    </dgm:pt>
    <dgm:pt modelId="{06230CAC-7E12-496C-AF37-6BD3A859D177}" type="pres">
      <dgm:prSet presAssocID="{CA41FE15-3970-45F9-BB6F-1F9220BAE06E}" presName="vertOne" presStyleCnt="0"/>
      <dgm:spPr/>
    </dgm:pt>
    <dgm:pt modelId="{FE312639-60C7-4946-94C6-E2A673F98BF4}" type="pres">
      <dgm:prSet presAssocID="{CA41FE15-3970-45F9-BB6F-1F9220BAE06E}" presName="txOne" presStyleLbl="node0" presStyleIdx="0" presStyleCnt="1">
        <dgm:presLayoutVars>
          <dgm:chPref val="3"/>
        </dgm:presLayoutVars>
      </dgm:prSet>
      <dgm:spPr/>
      <dgm:t>
        <a:bodyPr/>
        <a:lstStyle/>
        <a:p>
          <a:endParaRPr lang="en-US"/>
        </a:p>
      </dgm:t>
    </dgm:pt>
    <dgm:pt modelId="{92E168B2-8A9A-4C22-BA06-1460BA959B5E}" type="pres">
      <dgm:prSet presAssocID="{CA41FE15-3970-45F9-BB6F-1F9220BAE06E}" presName="parTransOne" presStyleCnt="0"/>
      <dgm:spPr/>
    </dgm:pt>
    <dgm:pt modelId="{231710CF-6833-4F01-A3FE-1BCE3A7B0F3E}" type="pres">
      <dgm:prSet presAssocID="{CA41FE15-3970-45F9-BB6F-1F9220BAE06E}" presName="horzOne" presStyleCnt="0"/>
      <dgm:spPr/>
    </dgm:pt>
    <dgm:pt modelId="{39D66786-DF80-4FAE-8621-B5824A56BEEE}" type="pres">
      <dgm:prSet presAssocID="{E188A550-630E-41D2-A23B-E17E427C37A0}" presName="vertTwo" presStyleCnt="0"/>
      <dgm:spPr/>
    </dgm:pt>
    <dgm:pt modelId="{358BB8A8-DDF8-41DB-AE51-694D593C7D1F}" type="pres">
      <dgm:prSet presAssocID="{E188A550-630E-41D2-A23B-E17E427C37A0}" presName="txTwo" presStyleLbl="node2" presStyleIdx="0" presStyleCnt="2" custLinFactNeighborX="98115" custLinFactNeighborY="11173">
        <dgm:presLayoutVars>
          <dgm:chPref val="3"/>
        </dgm:presLayoutVars>
      </dgm:prSet>
      <dgm:spPr/>
      <dgm:t>
        <a:bodyPr/>
        <a:lstStyle/>
        <a:p>
          <a:endParaRPr lang="en-US"/>
        </a:p>
      </dgm:t>
    </dgm:pt>
    <dgm:pt modelId="{A91F3E57-BC00-493F-A82F-ED3C36A439AF}" type="pres">
      <dgm:prSet presAssocID="{E188A550-630E-41D2-A23B-E17E427C37A0}" presName="parTransTwo" presStyleCnt="0"/>
      <dgm:spPr/>
    </dgm:pt>
    <dgm:pt modelId="{BBE43977-926D-494D-A4E4-E8573A4870BA}" type="pres">
      <dgm:prSet presAssocID="{E188A550-630E-41D2-A23B-E17E427C37A0}" presName="horzTwo" presStyleCnt="0"/>
      <dgm:spPr/>
    </dgm:pt>
    <dgm:pt modelId="{F6C02E3F-16E9-4D60-B15A-ED262E748352}" type="pres">
      <dgm:prSet presAssocID="{8FB76326-73D5-4C81-A230-53BDD84FBBBB}" presName="vertThree" presStyleCnt="0"/>
      <dgm:spPr/>
    </dgm:pt>
    <dgm:pt modelId="{945767DD-767D-4886-B9E7-911EDC1BC9A8}" type="pres">
      <dgm:prSet presAssocID="{8FB76326-73D5-4C81-A230-53BDD84FBBBB}" presName="txThree" presStyleLbl="node3" presStyleIdx="0" presStyleCnt="3">
        <dgm:presLayoutVars>
          <dgm:chPref val="3"/>
        </dgm:presLayoutVars>
      </dgm:prSet>
      <dgm:spPr/>
      <dgm:t>
        <a:bodyPr/>
        <a:lstStyle/>
        <a:p>
          <a:endParaRPr lang="en-US"/>
        </a:p>
      </dgm:t>
    </dgm:pt>
    <dgm:pt modelId="{2D6B4EDD-C263-4A20-8106-670A20167C7F}" type="pres">
      <dgm:prSet presAssocID="{8FB76326-73D5-4C81-A230-53BDD84FBBBB}" presName="horzThree" presStyleCnt="0"/>
      <dgm:spPr/>
    </dgm:pt>
    <dgm:pt modelId="{E6F193FD-67A9-4C7A-8977-C690FD7A0575}" type="pres">
      <dgm:prSet presAssocID="{A257BA65-7380-4808-A8EC-98D826BE956E}" presName="sibSpaceThree" presStyleCnt="0"/>
      <dgm:spPr/>
    </dgm:pt>
    <dgm:pt modelId="{96FEAB83-0CF4-45DC-A564-9160EB702AA2}" type="pres">
      <dgm:prSet presAssocID="{16D4ECE3-1555-49F4-B43D-8CE185049CB8}" presName="vertThree" presStyleCnt="0"/>
      <dgm:spPr/>
    </dgm:pt>
    <dgm:pt modelId="{743C3293-B335-479D-AC1B-EABBD073FE3A}" type="pres">
      <dgm:prSet presAssocID="{16D4ECE3-1555-49F4-B43D-8CE185049CB8}" presName="txThree" presStyleLbl="node3" presStyleIdx="1" presStyleCnt="3">
        <dgm:presLayoutVars>
          <dgm:chPref val="3"/>
        </dgm:presLayoutVars>
      </dgm:prSet>
      <dgm:spPr/>
      <dgm:t>
        <a:bodyPr/>
        <a:lstStyle/>
        <a:p>
          <a:endParaRPr lang="en-US"/>
        </a:p>
      </dgm:t>
    </dgm:pt>
    <dgm:pt modelId="{68D2EE49-D9B0-4DBB-94FD-00BF613B314F}" type="pres">
      <dgm:prSet presAssocID="{16D4ECE3-1555-49F4-B43D-8CE185049CB8}" presName="horzThree" presStyleCnt="0"/>
      <dgm:spPr/>
    </dgm:pt>
    <dgm:pt modelId="{E1212A1A-078B-4DB2-B4B9-232D81441E99}" type="pres">
      <dgm:prSet presAssocID="{62643897-5450-40FA-90F9-0B984B1916C2}" presName="sibSpaceTwo" presStyleCnt="0"/>
      <dgm:spPr/>
    </dgm:pt>
    <dgm:pt modelId="{AB7BD6FA-CF2E-457E-A345-80BA7F4FA87E}" type="pres">
      <dgm:prSet presAssocID="{710EEE9B-FF08-4A29-8877-D2FB697723CD}" presName="vertTwo" presStyleCnt="0"/>
      <dgm:spPr/>
    </dgm:pt>
    <dgm:pt modelId="{035889D4-CDB7-4760-A296-4431E2D5B299}" type="pres">
      <dgm:prSet presAssocID="{710EEE9B-FF08-4A29-8877-D2FB697723CD}" presName="txTwo" presStyleLbl="node2" presStyleIdx="1" presStyleCnt="2" custLinFactX="-100000" custLinFactNeighborX="-112636">
        <dgm:presLayoutVars>
          <dgm:chPref val="3"/>
        </dgm:presLayoutVars>
      </dgm:prSet>
      <dgm:spPr/>
      <dgm:t>
        <a:bodyPr/>
        <a:lstStyle/>
        <a:p>
          <a:endParaRPr lang="en-US"/>
        </a:p>
      </dgm:t>
    </dgm:pt>
    <dgm:pt modelId="{A0B0C77B-4024-4363-815A-C56AAC6AD180}" type="pres">
      <dgm:prSet presAssocID="{710EEE9B-FF08-4A29-8877-D2FB697723CD}" presName="parTransTwo" presStyleCnt="0"/>
      <dgm:spPr/>
    </dgm:pt>
    <dgm:pt modelId="{7A70E9C5-D099-485E-8E1B-E223362BDD1B}" type="pres">
      <dgm:prSet presAssocID="{710EEE9B-FF08-4A29-8877-D2FB697723CD}" presName="horzTwo" presStyleCnt="0"/>
      <dgm:spPr/>
    </dgm:pt>
    <dgm:pt modelId="{3CC897FC-1CFB-4B3B-9688-12545691E2B6}" type="pres">
      <dgm:prSet presAssocID="{E5F0D5FA-09E5-482E-9C32-DC6E8D9A92E0}" presName="vertThree" presStyleCnt="0"/>
      <dgm:spPr/>
    </dgm:pt>
    <dgm:pt modelId="{0CC10E1D-716C-48A5-B738-DC0224D697C8}" type="pres">
      <dgm:prSet presAssocID="{E5F0D5FA-09E5-482E-9C32-DC6E8D9A92E0}" presName="txThree" presStyleLbl="node3" presStyleIdx="2" presStyleCnt="3">
        <dgm:presLayoutVars>
          <dgm:chPref val="3"/>
        </dgm:presLayoutVars>
      </dgm:prSet>
      <dgm:spPr/>
      <dgm:t>
        <a:bodyPr/>
        <a:lstStyle/>
        <a:p>
          <a:endParaRPr lang="en-US"/>
        </a:p>
      </dgm:t>
    </dgm:pt>
    <dgm:pt modelId="{75BB4769-4255-41A2-B1B4-C0A1E0E738C2}" type="pres">
      <dgm:prSet presAssocID="{E5F0D5FA-09E5-482E-9C32-DC6E8D9A92E0}" presName="horzThree" presStyleCnt="0"/>
      <dgm:spPr/>
    </dgm:pt>
  </dgm:ptLst>
  <dgm:cxnLst>
    <dgm:cxn modelId="{3E430346-E14B-4B56-B55E-6DE00512A284}" type="presOf" srcId="{8FB76326-73D5-4C81-A230-53BDD84FBBBB}" destId="{945767DD-767D-4886-B9E7-911EDC1BC9A8}" srcOrd="0" destOrd="0" presId="urn:microsoft.com/office/officeart/2005/8/layout/hierarchy4"/>
    <dgm:cxn modelId="{3D37D1B3-D8F0-4FB0-8B23-32E4E1474912}" type="presOf" srcId="{6BAE594F-F9D9-4A20-B269-F88B3A412C82}" destId="{03A51EA4-D223-4415-8971-954D7AA60A3A}" srcOrd="0" destOrd="0" presId="urn:microsoft.com/office/officeart/2005/8/layout/hierarchy4"/>
    <dgm:cxn modelId="{3884A152-020E-4C18-8494-5FA5E8A3C648}" type="presOf" srcId="{CA41FE15-3970-45F9-BB6F-1F9220BAE06E}" destId="{FE312639-60C7-4946-94C6-E2A673F98BF4}" srcOrd="0" destOrd="0" presId="urn:microsoft.com/office/officeart/2005/8/layout/hierarchy4"/>
    <dgm:cxn modelId="{9E51F71C-A6C0-4813-A661-898265B5CAD7}" srcId="{CA41FE15-3970-45F9-BB6F-1F9220BAE06E}" destId="{E188A550-630E-41D2-A23B-E17E427C37A0}" srcOrd="0" destOrd="0" parTransId="{7B10B2C5-81EE-4893-A04D-039814F42853}" sibTransId="{62643897-5450-40FA-90F9-0B984B1916C2}"/>
    <dgm:cxn modelId="{D16F2322-2164-4F12-A16B-1304A2F1EF70}" type="presOf" srcId="{E5F0D5FA-09E5-482E-9C32-DC6E8D9A92E0}" destId="{0CC10E1D-716C-48A5-B738-DC0224D697C8}" srcOrd="0" destOrd="0" presId="urn:microsoft.com/office/officeart/2005/8/layout/hierarchy4"/>
    <dgm:cxn modelId="{0F46A94D-B51E-4594-B98D-FAB1D6C728BE}" srcId="{E188A550-630E-41D2-A23B-E17E427C37A0}" destId="{16D4ECE3-1555-49F4-B43D-8CE185049CB8}" srcOrd="1" destOrd="0" parTransId="{0272CA0A-0CBA-4844-AB87-EF620D688173}" sibTransId="{D24FCC03-E590-443A-AD21-17129093783C}"/>
    <dgm:cxn modelId="{6FD4FB0B-2203-4E63-A3FF-F5A32435BE66}" srcId="{710EEE9B-FF08-4A29-8877-D2FB697723CD}" destId="{E5F0D5FA-09E5-482E-9C32-DC6E8D9A92E0}" srcOrd="0" destOrd="0" parTransId="{36FA7C6A-8F5E-4F51-92F6-85F14980F868}" sibTransId="{14F07990-8A3C-431B-B9A0-64B7FD3D2898}"/>
    <dgm:cxn modelId="{115C0061-2C76-43C8-88DD-8C38264F8317}" srcId="{6BAE594F-F9D9-4A20-B269-F88B3A412C82}" destId="{CA41FE15-3970-45F9-BB6F-1F9220BAE06E}" srcOrd="0" destOrd="0" parTransId="{0CCE79ED-FE92-4A1A-990B-FB706278F8BC}" sibTransId="{3EE417FB-1CAF-44C8-BEB6-40E935CD9C70}"/>
    <dgm:cxn modelId="{D24DC9D6-EBF1-4B94-B16F-DE3CB451CFD3}" type="presOf" srcId="{710EEE9B-FF08-4A29-8877-D2FB697723CD}" destId="{035889D4-CDB7-4760-A296-4431E2D5B299}" srcOrd="0" destOrd="0" presId="urn:microsoft.com/office/officeart/2005/8/layout/hierarchy4"/>
    <dgm:cxn modelId="{5A099A50-FB61-4A92-BD4F-46FAD5DB743B}" type="presOf" srcId="{16D4ECE3-1555-49F4-B43D-8CE185049CB8}" destId="{743C3293-B335-479D-AC1B-EABBD073FE3A}" srcOrd="0" destOrd="0" presId="urn:microsoft.com/office/officeart/2005/8/layout/hierarchy4"/>
    <dgm:cxn modelId="{C81BF424-550C-4AD3-9F96-A2FC81D723C8}" srcId="{E188A550-630E-41D2-A23B-E17E427C37A0}" destId="{8FB76326-73D5-4C81-A230-53BDD84FBBBB}" srcOrd="0" destOrd="0" parTransId="{EF9F0257-2E30-4CFD-8387-D5918D2F2E81}" sibTransId="{A257BA65-7380-4808-A8EC-98D826BE956E}"/>
    <dgm:cxn modelId="{8BBAD8C1-5423-477D-9388-C04AA5A9C2B4}" srcId="{CA41FE15-3970-45F9-BB6F-1F9220BAE06E}" destId="{710EEE9B-FF08-4A29-8877-D2FB697723CD}" srcOrd="1" destOrd="0" parTransId="{6FD7C5DC-4404-445F-A239-8B457BCCA958}" sibTransId="{0D281EE2-2109-4476-B897-D8860C6FCCA2}"/>
    <dgm:cxn modelId="{E101B90F-498D-4448-975E-C3594D013D90}" type="presOf" srcId="{E188A550-630E-41D2-A23B-E17E427C37A0}" destId="{358BB8A8-DDF8-41DB-AE51-694D593C7D1F}" srcOrd="0" destOrd="0" presId="urn:microsoft.com/office/officeart/2005/8/layout/hierarchy4"/>
    <dgm:cxn modelId="{5563D9ED-1B4A-47F5-9A06-4148669FAB67}" type="presParOf" srcId="{03A51EA4-D223-4415-8971-954D7AA60A3A}" destId="{06230CAC-7E12-496C-AF37-6BD3A859D177}" srcOrd="0" destOrd="0" presId="urn:microsoft.com/office/officeart/2005/8/layout/hierarchy4"/>
    <dgm:cxn modelId="{04BCC428-1402-4E00-84BD-9F2BF1B27FB8}" type="presParOf" srcId="{06230CAC-7E12-496C-AF37-6BD3A859D177}" destId="{FE312639-60C7-4946-94C6-E2A673F98BF4}" srcOrd="0" destOrd="0" presId="urn:microsoft.com/office/officeart/2005/8/layout/hierarchy4"/>
    <dgm:cxn modelId="{777329FA-A82B-496B-A588-BEAF85630606}" type="presParOf" srcId="{06230CAC-7E12-496C-AF37-6BD3A859D177}" destId="{92E168B2-8A9A-4C22-BA06-1460BA959B5E}" srcOrd="1" destOrd="0" presId="urn:microsoft.com/office/officeart/2005/8/layout/hierarchy4"/>
    <dgm:cxn modelId="{47FC5C1D-2449-46C5-9E7F-BE38739590A6}" type="presParOf" srcId="{06230CAC-7E12-496C-AF37-6BD3A859D177}" destId="{231710CF-6833-4F01-A3FE-1BCE3A7B0F3E}" srcOrd="2" destOrd="0" presId="urn:microsoft.com/office/officeart/2005/8/layout/hierarchy4"/>
    <dgm:cxn modelId="{AFEC2596-E7A2-4A7B-B2C3-4FE37F38C840}" type="presParOf" srcId="{231710CF-6833-4F01-A3FE-1BCE3A7B0F3E}" destId="{39D66786-DF80-4FAE-8621-B5824A56BEEE}" srcOrd="0" destOrd="0" presId="urn:microsoft.com/office/officeart/2005/8/layout/hierarchy4"/>
    <dgm:cxn modelId="{BD008825-5B80-4A3D-B385-6E00A30CCE80}" type="presParOf" srcId="{39D66786-DF80-4FAE-8621-B5824A56BEEE}" destId="{358BB8A8-DDF8-41DB-AE51-694D593C7D1F}" srcOrd="0" destOrd="0" presId="urn:microsoft.com/office/officeart/2005/8/layout/hierarchy4"/>
    <dgm:cxn modelId="{27D49499-557E-41E9-8C97-F1029186CAF0}" type="presParOf" srcId="{39D66786-DF80-4FAE-8621-B5824A56BEEE}" destId="{A91F3E57-BC00-493F-A82F-ED3C36A439AF}" srcOrd="1" destOrd="0" presId="urn:microsoft.com/office/officeart/2005/8/layout/hierarchy4"/>
    <dgm:cxn modelId="{EC82543F-AF70-4AB7-8DA4-9A23CD35F665}" type="presParOf" srcId="{39D66786-DF80-4FAE-8621-B5824A56BEEE}" destId="{BBE43977-926D-494D-A4E4-E8573A4870BA}" srcOrd="2" destOrd="0" presId="urn:microsoft.com/office/officeart/2005/8/layout/hierarchy4"/>
    <dgm:cxn modelId="{67924F06-B8FF-433D-876E-69D9DFF011CE}" type="presParOf" srcId="{BBE43977-926D-494D-A4E4-E8573A4870BA}" destId="{F6C02E3F-16E9-4D60-B15A-ED262E748352}" srcOrd="0" destOrd="0" presId="urn:microsoft.com/office/officeart/2005/8/layout/hierarchy4"/>
    <dgm:cxn modelId="{57BD7878-07C3-4144-8BFF-A019C741F3D9}" type="presParOf" srcId="{F6C02E3F-16E9-4D60-B15A-ED262E748352}" destId="{945767DD-767D-4886-B9E7-911EDC1BC9A8}" srcOrd="0" destOrd="0" presId="urn:microsoft.com/office/officeart/2005/8/layout/hierarchy4"/>
    <dgm:cxn modelId="{33406463-C51E-42E1-97D0-96B2A2F9CC83}" type="presParOf" srcId="{F6C02E3F-16E9-4D60-B15A-ED262E748352}" destId="{2D6B4EDD-C263-4A20-8106-670A20167C7F}" srcOrd="1" destOrd="0" presId="urn:microsoft.com/office/officeart/2005/8/layout/hierarchy4"/>
    <dgm:cxn modelId="{EA5B4FD8-6B03-4C0D-9EA2-74033D0D5353}" type="presParOf" srcId="{BBE43977-926D-494D-A4E4-E8573A4870BA}" destId="{E6F193FD-67A9-4C7A-8977-C690FD7A0575}" srcOrd="1" destOrd="0" presId="urn:microsoft.com/office/officeart/2005/8/layout/hierarchy4"/>
    <dgm:cxn modelId="{203C2600-AC4F-4613-8DC6-2F9EBFD821B8}" type="presParOf" srcId="{BBE43977-926D-494D-A4E4-E8573A4870BA}" destId="{96FEAB83-0CF4-45DC-A564-9160EB702AA2}" srcOrd="2" destOrd="0" presId="urn:microsoft.com/office/officeart/2005/8/layout/hierarchy4"/>
    <dgm:cxn modelId="{E0EE864A-063D-48BE-9B27-255A6816DDA6}" type="presParOf" srcId="{96FEAB83-0CF4-45DC-A564-9160EB702AA2}" destId="{743C3293-B335-479D-AC1B-EABBD073FE3A}" srcOrd="0" destOrd="0" presId="urn:microsoft.com/office/officeart/2005/8/layout/hierarchy4"/>
    <dgm:cxn modelId="{C71A6A35-7BB9-4D85-A5D2-B9946B0FD2FA}" type="presParOf" srcId="{96FEAB83-0CF4-45DC-A564-9160EB702AA2}" destId="{68D2EE49-D9B0-4DBB-94FD-00BF613B314F}" srcOrd="1" destOrd="0" presId="urn:microsoft.com/office/officeart/2005/8/layout/hierarchy4"/>
    <dgm:cxn modelId="{0B68FBFD-9FE5-4770-B605-0289318E1DB3}" type="presParOf" srcId="{231710CF-6833-4F01-A3FE-1BCE3A7B0F3E}" destId="{E1212A1A-078B-4DB2-B4B9-232D81441E99}" srcOrd="1" destOrd="0" presId="urn:microsoft.com/office/officeart/2005/8/layout/hierarchy4"/>
    <dgm:cxn modelId="{1DD1E35D-1294-46BE-BBFA-78C878278B24}" type="presParOf" srcId="{231710CF-6833-4F01-A3FE-1BCE3A7B0F3E}" destId="{AB7BD6FA-CF2E-457E-A345-80BA7F4FA87E}" srcOrd="2" destOrd="0" presId="urn:microsoft.com/office/officeart/2005/8/layout/hierarchy4"/>
    <dgm:cxn modelId="{F21AF670-208C-413E-B685-A60D82C309C0}" type="presParOf" srcId="{AB7BD6FA-CF2E-457E-A345-80BA7F4FA87E}" destId="{035889D4-CDB7-4760-A296-4431E2D5B299}" srcOrd="0" destOrd="0" presId="urn:microsoft.com/office/officeart/2005/8/layout/hierarchy4"/>
    <dgm:cxn modelId="{FC2A849E-6253-42EC-992C-97E5A7887059}" type="presParOf" srcId="{AB7BD6FA-CF2E-457E-A345-80BA7F4FA87E}" destId="{A0B0C77B-4024-4363-815A-C56AAC6AD180}" srcOrd="1" destOrd="0" presId="urn:microsoft.com/office/officeart/2005/8/layout/hierarchy4"/>
    <dgm:cxn modelId="{E8AD76A5-8256-4900-AAB7-D436D4E577F1}" type="presParOf" srcId="{AB7BD6FA-CF2E-457E-A345-80BA7F4FA87E}" destId="{7A70E9C5-D099-485E-8E1B-E223362BDD1B}" srcOrd="2" destOrd="0" presId="urn:microsoft.com/office/officeart/2005/8/layout/hierarchy4"/>
    <dgm:cxn modelId="{F38B8448-B096-4FDA-B129-31A8D38BF873}" type="presParOf" srcId="{7A70E9C5-D099-485E-8E1B-E223362BDD1B}" destId="{3CC897FC-1CFB-4B3B-9688-12545691E2B6}" srcOrd="0" destOrd="0" presId="urn:microsoft.com/office/officeart/2005/8/layout/hierarchy4"/>
    <dgm:cxn modelId="{6175A58B-0800-414E-BB74-3BDBB7559126}" type="presParOf" srcId="{3CC897FC-1CFB-4B3B-9688-12545691E2B6}" destId="{0CC10E1D-716C-48A5-B738-DC0224D697C8}" srcOrd="0" destOrd="0" presId="urn:microsoft.com/office/officeart/2005/8/layout/hierarchy4"/>
    <dgm:cxn modelId="{B141FBFA-8B3D-4228-AE6A-16C726CB373F}" type="presParOf" srcId="{3CC897FC-1CFB-4B3B-9688-12545691E2B6}" destId="{75BB4769-4255-41A2-B1B4-C0A1E0E738C2}"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BC08792-A801-40C4-9655-4A69F4F29F4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7BC144A6-22F0-4C55-8B32-99313506B1E6}">
      <dgm:prSet phldrT="[Text]"/>
      <dgm:spPr/>
      <dgm:t>
        <a:bodyPr/>
        <a:lstStyle/>
        <a:p>
          <a:r>
            <a:rPr lang="en-US" b="1" dirty="0" smtClean="0"/>
            <a:t>What is a CV vs. resume?</a:t>
          </a:r>
          <a:endParaRPr lang="en-US" b="1" dirty="0"/>
        </a:p>
      </dgm:t>
    </dgm:pt>
    <dgm:pt modelId="{EDB0279E-BF31-49B3-A1B5-59CF3E6A8333}" type="parTrans" cxnId="{EC9D74AF-470D-45E4-BE97-856B39EF4723}">
      <dgm:prSet/>
      <dgm:spPr/>
      <dgm:t>
        <a:bodyPr/>
        <a:lstStyle/>
        <a:p>
          <a:endParaRPr lang="en-US"/>
        </a:p>
      </dgm:t>
    </dgm:pt>
    <dgm:pt modelId="{F7E76122-893D-462E-BF4D-F656BFE6064D}" type="sibTrans" cxnId="{EC9D74AF-470D-45E4-BE97-856B39EF4723}">
      <dgm:prSet/>
      <dgm:spPr/>
      <dgm:t>
        <a:bodyPr/>
        <a:lstStyle/>
        <a:p>
          <a:endParaRPr lang="en-US"/>
        </a:p>
      </dgm:t>
    </dgm:pt>
    <dgm:pt modelId="{B8570DDB-5AAC-4285-962B-AF707362DB64}">
      <dgm:prSet phldrT="[Text]" custT="1"/>
      <dgm:spPr/>
      <dgm:t>
        <a:bodyPr/>
        <a:lstStyle/>
        <a:p>
          <a:r>
            <a:rPr lang="en-US" sz="1500" dirty="0" smtClean="0"/>
            <a:t>Resume – brief, 1-2 </a:t>
          </a:r>
          <a:r>
            <a:rPr lang="en-US" sz="1500" dirty="0" err="1" smtClean="0"/>
            <a:t>pgs</a:t>
          </a:r>
          <a:r>
            <a:rPr lang="en-US" sz="1500" dirty="0" smtClean="0"/>
            <a:t>, </a:t>
          </a:r>
          <a:r>
            <a:rPr lang="en-US" sz="1500" dirty="0" smtClean="0"/>
            <a:t>education </a:t>
          </a:r>
          <a:r>
            <a:rPr lang="en-US" sz="1500" dirty="0" smtClean="0"/>
            <a:t>&amp; </a:t>
          </a:r>
          <a:r>
            <a:rPr lang="en-US" sz="1500" dirty="0" smtClean="0"/>
            <a:t>experience – for a particular job</a:t>
          </a:r>
          <a:endParaRPr lang="en-US" sz="1500" dirty="0"/>
        </a:p>
      </dgm:t>
    </dgm:pt>
    <dgm:pt modelId="{921CC419-9EDC-4F99-A63B-B20FBF72848C}" type="parTrans" cxnId="{4EB92D51-3D58-483A-9AE6-930BCF03B45E}">
      <dgm:prSet/>
      <dgm:spPr/>
      <dgm:t>
        <a:bodyPr/>
        <a:lstStyle/>
        <a:p>
          <a:endParaRPr lang="en-US"/>
        </a:p>
      </dgm:t>
    </dgm:pt>
    <dgm:pt modelId="{B59D88B7-C315-4202-9F7A-B3D84505D5A3}" type="sibTrans" cxnId="{4EB92D51-3D58-483A-9AE6-930BCF03B45E}">
      <dgm:prSet/>
      <dgm:spPr/>
      <dgm:t>
        <a:bodyPr/>
        <a:lstStyle/>
        <a:p>
          <a:endParaRPr lang="en-US"/>
        </a:p>
      </dgm:t>
    </dgm:pt>
    <dgm:pt modelId="{F744CD88-5300-47FB-91B6-8C32A053C1BE}">
      <dgm:prSet phldrT="[Text]" custT="1"/>
      <dgm:spPr/>
      <dgm:t>
        <a:bodyPr/>
        <a:lstStyle/>
        <a:p>
          <a:r>
            <a:rPr lang="en-US" sz="1500" dirty="0" smtClean="0"/>
            <a:t>CV – same content as resume, but can be longer – more detailed ( &gt; 2 </a:t>
          </a:r>
          <a:r>
            <a:rPr lang="en-US" sz="1500" dirty="0" err="1" smtClean="0"/>
            <a:t>pgs</a:t>
          </a:r>
          <a:r>
            <a:rPr lang="en-US" sz="1500" dirty="0" smtClean="0"/>
            <a:t>)</a:t>
          </a:r>
          <a:endParaRPr lang="en-US" sz="1500" dirty="0"/>
        </a:p>
      </dgm:t>
    </dgm:pt>
    <dgm:pt modelId="{0D700037-59B2-48C4-BEC5-0718A2DEBC68}" type="parTrans" cxnId="{05D2BF02-EC08-4E5B-ACD5-7BD7A473DD41}">
      <dgm:prSet/>
      <dgm:spPr/>
      <dgm:t>
        <a:bodyPr/>
        <a:lstStyle/>
        <a:p>
          <a:endParaRPr lang="en-US"/>
        </a:p>
      </dgm:t>
    </dgm:pt>
    <dgm:pt modelId="{34270453-3D7D-4308-BCB1-FE5ED46315A8}" type="sibTrans" cxnId="{05D2BF02-EC08-4E5B-ACD5-7BD7A473DD41}">
      <dgm:prSet/>
      <dgm:spPr/>
      <dgm:t>
        <a:bodyPr/>
        <a:lstStyle/>
        <a:p>
          <a:endParaRPr lang="en-US"/>
        </a:p>
      </dgm:t>
    </dgm:pt>
    <dgm:pt modelId="{51A7C928-3D5E-4990-9B9C-31C0456B81FB}">
      <dgm:prSet phldrT="[Text]"/>
      <dgm:spPr/>
      <dgm:t>
        <a:bodyPr/>
        <a:lstStyle/>
        <a:p>
          <a:r>
            <a:rPr lang="en-US" b="1" dirty="0" smtClean="0"/>
            <a:t>What should I include?</a:t>
          </a:r>
          <a:endParaRPr lang="en-US" b="1" dirty="0"/>
        </a:p>
      </dgm:t>
    </dgm:pt>
    <dgm:pt modelId="{0E53DB5C-A276-486A-B534-1F147E66B5CE}" type="parTrans" cxnId="{3408B37D-F4C0-4C5F-A004-2CF424EFA073}">
      <dgm:prSet/>
      <dgm:spPr/>
      <dgm:t>
        <a:bodyPr/>
        <a:lstStyle/>
        <a:p>
          <a:endParaRPr lang="en-US"/>
        </a:p>
      </dgm:t>
    </dgm:pt>
    <dgm:pt modelId="{C206BE80-7E5F-4F5F-BC46-2AE3930FD0B7}" type="sibTrans" cxnId="{3408B37D-F4C0-4C5F-A004-2CF424EFA073}">
      <dgm:prSet/>
      <dgm:spPr/>
      <dgm:t>
        <a:bodyPr/>
        <a:lstStyle/>
        <a:p>
          <a:endParaRPr lang="en-US"/>
        </a:p>
      </dgm:t>
    </dgm:pt>
    <dgm:pt modelId="{8EB878AE-9B13-4909-95C2-AF56DED3BED9}">
      <dgm:prSet phldrT="[Text]" custT="1"/>
      <dgm:spPr/>
      <dgm:t>
        <a:bodyPr/>
        <a:lstStyle/>
        <a:p>
          <a:r>
            <a:rPr lang="en-US" sz="1000" dirty="0" smtClean="0"/>
            <a:t>Contact info</a:t>
          </a:r>
          <a:endParaRPr lang="en-US" sz="1000" dirty="0"/>
        </a:p>
      </dgm:t>
    </dgm:pt>
    <dgm:pt modelId="{382EFB90-C908-48A1-9C15-A44860CEB80C}" type="parTrans" cxnId="{3BE8179E-314E-43C4-9CE9-1AC3DBD012F3}">
      <dgm:prSet/>
      <dgm:spPr/>
      <dgm:t>
        <a:bodyPr/>
        <a:lstStyle/>
        <a:p>
          <a:endParaRPr lang="en-US"/>
        </a:p>
      </dgm:t>
    </dgm:pt>
    <dgm:pt modelId="{26D31754-3CFF-4D3D-86CB-B3B6385EEEB2}" type="sibTrans" cxnId="{3BE8179E-314E-43C4-9CE9-1AC3DBD012F3}">
      <dgm:prSet/>
      <dgm:spPr/>
      <dgm:t>
        <a:bodyPr/>
        <a:lstStyle/>
        <a:p>
          <a:endParaRPr lang="en-US"/>
        </a:p>
      </dgm:t>
    </dgm:pt>
    <dgm:pt modelId="{40E149AD-FE3A-40B9-8E26-1CB8B71E0A22}">
      <dgm:prSet phldrT="[Text]"/>
      <dgm:spPr/>
      <dgm:t>
        <a:bodyPr/>
        <a:lstStyle/>
        <a:p>
          <a:r>
            <a:rPr lang="en-US" b="1" dirty="0" smtClean="0"/>
            <a:t>Formatting/Examples</a:t>
          </a:r>
          <a:endParaRPr lang="en-US" b="1" dirty="0"/>
        </a:p>
      </dgm:t>
    </dgm:pt>
    <dgm:pt modelId="{4B7360CE-F3C1-43C7-96DE-46B5B23D3A3F}" type="parTrans" cxnId="{D605962E-7C8D-4840-868E-AFB68680B6DF}">
      <dgm:prSet/>
      <dgm:spPr/>
      <dgm:t>
        <a:bodyPr/>
        <a:lstStyle/>
        <a:p>
          <a:endParaRPr lang="en-US"/>
        </a:p>
      </dgm:t>
    </dgm:pt>
    <dgm:pt modelId="{E869414F-C834-4529-835D-5097C2C69870}" type="sibTrans" cxnId="{D605962E-7C8D-4840-868E-AFB68680B6DF}">
      <dgm:prSet/>
      <dgm:spPr/>
      <dgm:t>
        <a:bodyPr/>
        <a:lstStyle/>
        <a:p>
          <a:endParaRPr lang="en-US"/>
        </a:p>
      </dgm:t>
    </dgm:pt>
    <dgm:pt modelId="{A0E13D01-ED82-4F91-8624-8F30C739AB2A}">
      <dgm:prSet phldrT="[Text]"/>
      <dgm:spPr/>
      <dgm:t>
        <a:bodyPr/>
        <a:lstStyle/>
        <a:p>
          <a:r>
            <a:rPr lang="en-US" dirty="0" smtClean="0"/>
            <a:t>Clarity/order, NO ERRORS!</a:t>
          </a:r>
          <a:endParaRPr lang="en-US" dirty="0"/>
        </a:p>
      </dgm:t>
    </dgm:pt>
    <dgm:pt modelId="{D65D6611-5892-48A2-84C1-12890D608658}" type="parTrans" cxnId="{8222B5ED-10EB-49AD-83E4-742ECA1096F6}">
      <dgm:prSet/>
      <dgm:spPr/>
      <dgm:t>
        <a:bodyPr/>
        <a:lstStyle/>
        <a:p>
          <a:endParaRPr lang="en-US"/>
        </a:p>
      </dgm:t>
    </dgm:pt>
    <dgm:pt modelId="{9D3E9403-2429-488D-A049-5C1A76DCE8B1}" type="sibTrans" cxnId="{8222B5ED-10EB-49AD-83E4-742ECA1096F6}">
      <dgm:prSet/>
      <dgm:spPr/>
      <dgm:t>
        <a:bodyPr/>
        <a:lstStyle/>
        <a:p>
          <a:endParaRPr lang="en-US"/>
        </a:p>
      </dgm:t>
    </dgm:pt>
    <dgm:pt modelId="{A099E230-25A2-4F6F-A5F2-A0935459A7A3}">
      <dgm:prSet phldrT="[Text]" custT="1"/>
      <dgm:spPr/>
      <dgm:t>
        <a:bodyPr/>
        <a:lstStyle/>
        <a:p>
          <a:r>
            <a:rPr lang="en-US" sz="1000" dirty="0" smtClean="0"/>
            <a:t>Educational background</a:t>
          </a:r>
          <a:endParaRPr lang="en-US" sz="1000" dirty="0"/>
        </a:p>
      </dgm:t>
    </dgm:pt>
    <dgm:pt modelId="{8E8A2B4F-EC70-4E90-9F24-145ADDCAA16A}" type="parTrans" cxnId="{CF2FB9D9-0704-44B3-9D65-6E7FAC500A3A}">
      <dgm:prSet/>
      <dgm:spPr/>
      <dgm:t>
        <a:bodyPr/>
        <a:lstStyle/>
        <a:p>
          <a:endParaRPr lang="en-US"/>
        </a:p>
      </dgm:t>
    </dgm:pt>
    <dgm:pt modelId="{87831729-B782-4205-84DF-179DBA5342A8}" type="sibTrans" cxnId="{CF2FB9D9-0704-44B3-9D65-6E7FAC500A3A}">
      <dgm:prSet/>
      <dgm:spPr/>
      <dgm:t>
        <a:bodyPr/>
        <a:lstStyle/>
        <a:p>
          <a:endParaRPr lang="en-US"/>
        </a:p>
      </dgm:t>
    </dgm:pt>
    <dgm:pt modelId="{31C940CA-AFB9-4AE8-9A4F-B0BA41D5CF2A}">
      <dgm:prSet phldrT="[Text]" custT="1"/>
      <dgm:spPr/>
      <dgm:t>
        <a:bodyPr/>
        <a:lstStyle/>
        <a:p>
          <a:r>
            <a:rPr lang="en-US" sz="1000" dirty="0" smtClean="0"/>
            <a:t>Academic achievements</a:t>
          </a:r>
          <a:endParaRPr lang="en-US" sz="1000" dirty="0"/>
        </a:p>
      </dgm:t>
    </dgm:pt>
    <dgm:pt modelId="{63E09DC9-066F-43D7-BD7F-5934AFBBC7BB}" type="parTrans" cxnId="{D1792D2E-6D7B-4BB2-BB8C-FF6D6108F214}">
      <dgm:prSet/>
      <dgm:spPr/>
      <dgm:t>
        <a:bodyPr/>
        <a:lstStyle/>
        <a:p>
          <a:endParaRPr lang="en-US"/>
        </a:p>
      </dgm:t>
    </dgm:pt>
    <dgm:pt modelId="{DAAFD6EF-DBE2-4620-9AB1-8AE2A340B6D1}" type="sibTrans" cxnId="{D1792D2E-6D7B-4BB2-BB8C-FF6D6108F214}">
      <dgm:prSet/>
      <dgm:spPr/>
      <dgm:t>
        <a:bodyPr/>
        <a:lstStyle/>
        <a:p>
          <a:endParaRPr lang="en-US"/>
        </a:p>
      </dgm:t>
    </dgm:pt>
    <dgm:pt modelId="{C9CA1502-0A8B-4698-BB1C-C124C5CE2EDB}">
      <dgm:prSet phldrT="[Text]" custT="1"/>
      <dgm:spPr/>
      <dgm:t>
        <a:bodyPr/>
        <a:lstStyle/>
        <a:p>
          <a:r>
            <a:rPr lang="en-US" sz="1000" dirty="0" smtClean="0"/>
            <a:t>Teaching experience (TA, tutor, etc.)</a:t>
          </a:r>
          <a:endParaRPr lang="en-US" sz="1000" dirty="0"/>
        </a:p>
      </dgm:t>
    </dgm:pt>
    <dgm:pt modelId="{DC9C27BB-8EB4-4AA4-9915-2305D88D3489}" type="parTrans" cxnId="{F1DB24CA-3C6F-4E16-835F-A6E21496AB1F}">
      <dgm:prSet/>
      <dgm:spPr/>
      <dgm:t>
        <a:bodyPr/>
        <a:lstStyle/>
        <a:p>
          <a:endParaRPr lang="en-US"/>
        </a:p>
      </dgm:t>
    </dgm:pt>
    <dgm:pt modelId="{59A631CC-A165-4729-8D5E-5E765E608BF2}" type="sibTrans" cxnId="{F1DB24CA-3C6F-4E16-835F-A6E21496AB1F}">
      <dgm:prSet/>
      <dgm:spPr/>
      <dgm:t>
        <a:bodyPr/>
        <a:lstStyle/>
        <a:p>
          <a:endParaRPr lang="en-US"/>
        </a:p>
      </dgm:t>
    </dgm:pt>
    <dgm:pt modelId="{CD0B9727-6EBD-4A63-B480-E16B80239875}">
      <dgm:prSet phldrT="[Text]" custT="1"/>
      <dgm:spPr/>
      <dgm:t>
        <a:bodyPr/>
        <a:lstStyle/>
        <a:p>
          <a:r>
            <a:rPr lang="en-US" sz="1000" dirty="0" smtClean="0"/>
            <a:t>Research experience</a:t>
          </a:r>
          <a:endParaRPr lang="en-US" sz="1000" dirty="0"/>
        </a:p>
      </dgm:t>
    </dgm:pt>
    <dgm:pt modelId="{821DDA57-842F-4D6E-848D-D1902132B298}" type="parTrans" cxnId="{8E5B2AC9-7731-445D-896D-1C2207602ABC}">
      <dgm:prSet/>
      <dgm:spPr/>
      <dgm:t>
        <a:bodyPr/>
        <a:lstStyle/>
        <a:p>
          <a:endParaRPr lang="en-US"/>
        </a:p>
      </dgm:t>
    </dgm:pt>
    <dgm:pt modelId="{62328462-57B3-4CD2-8401-7C80BB4CA3BE}" type="sibTrans" cxnId="{8E5B2AC9-7731-445D-896D-1C2207602ABC}">
      <dgm:prSet/>
      <dgm:spPr/>
      <dgm:t>
        <a:bodyPr/>
        <a:lstStyle/>
        <a:p>
          <a:endParaRPr lang="en-US"/>
        </a:p>
      </dgm:t>
    </dgm:pt>
    <dgm:pt modelId="{A6C6D836-B18F-4415-A3F8-E280BA641B09}">
      <dgm:prSet phldrT="[Text]" custT="1"/>
      <dgm:spPr/>
      <dgm:t>
        <a:bodyPr/>
        <a:lstStyle/>
        <a:p>
          <a:r>
            <a:rPr lang="en-US" sz="1000" dirty="0" smtClean="0"/>
            <a:t>Grants awarded (travel?)</a:t>
          </a:r>
          <a:endParaRPr lang="en-US" sz="1000" dirty="0"/>
        </a:p>
      </dgm:t>
    </dgm:pt>
    <dgm:pt modelId="{B65EE920-0E20-41FE-A293-96FF285E51A3}" type="sibTrans" cxnId="{904E2DCA-A471-4483-A619-4391E565B5ED}">
      <dgm:prSet/>
      <dgm:spPr/>
      <dgm:t>
        <a:bodyPr/>
        <a:lstStyle/>
        <a:p>
          <a:endParaRPr lang="en-US"/>
        </a:p>
      </dgm:t>
    </dgm:pt>
    <dgm:pt modelId="{B20AF81A-5FD1-410A-BA03-2093701AA74B}" type="parTrans" cxnId="{904E2DCA-A471-4483-A619-4391E565B5ED}">
      <dgm:prSet/>
      <dgm:spPr/>
      <dgm:t>
        <a:bodyPr/>
        <a:lstStyle/>
        <a:p>
          <a:endParaRPr lang="en-US"/>
        </a:p>
      </dgm:t>
    </dgm:pt>
    <dgm:pt modelId="{A62BD654-4118-4E68-B52E-56D79C47AFB2}">
      <dgm:prSet phldrT="[Text]" custT="1"/>
      <dgm:spPr/>
      <dgm:t>
        <a:bodyPr/>
        <a:lstStyle/>
        <a:p>
          <a:r>
            <a:rPr lang="en-US" sz="1000" dirty="0" smtClean="0"/>
            <a:t>Publications</a:t>
          </a:r>
          <a:endParaRPr lang="en-US" sz="1000" dirty="0"/>
        </a:p>
      </dgm:t>
    </dgm:pt>
    <dgm:pt modelId="{53F95920-5865-4F18-B49E-334ECE812036}" type="parTrans" cxnId="{2687F559-4F58-49CA-99B0-A07CB9C16CBB}">
      <dgm:prSet/>
      <dgm:spPr/>
      <dgm:t>
        <a:bodyPr/>
        <a:lstStyle/>
        <a:p>
          <a:endParaRPr lang="en-US"/>
        </a:p>
      </dgm:t>
    </dgm:pt>
    <dgm:pt modelId="{D79B6C83-2BD8-407B-A302-5B071B25AA94}" type="sibTrans" cxnId="{2687F559-4F58-49CA-99B0-A07CB9C16CBB}">
      <dgm:prSet/>
      <dgm:spPr/>
      <dgm:t>
        <a:bodyPr/>
        <a:lstStyle/>
        <a:p>
          <a:endParaRPr lang="en-US"/>
        </a:p>
      </dgm:t>
    </dgm:pt>
    <dgm:pt modelId="{FF29BD0F-3D10-4B58-84D6-2BA0018FADAD}">
      <dgm:prSet phldrT="[Text]" custT="1"/>
      <dgm:spPr/>
      <dgm:t>
        <a:bodyPr/>
        <a:lstStyle/>
        <a:p>
          <a:r>
            <a:rPr lang="en-US" sz="1000" dirty="0" smtClean="0"/>
            <a:t>Activities (clubs, volunteer work, etc.)</a:t>
          </a:r>
          <a:endParaRPr lang="en-US" sz="1000" dirty="0"/>
        </a:p>
      </dgm:t>
    </dgm:pt>
    <dgm:pt modelId="{3C6E826B-C33D-4E3E-8C35-D3DC9F8D020E}" type="parTrans" cxnId="{24718A75-121F-4D93-B2DE-8CAD593FA799}">
      <dgm:prSet/>
      <dgm:spPr/>
      <dgm:t>
        <a:bodyPr/>
        <a:lstStyle/>
        <a:p>
          <a:endParaRPr lang="en-US"/>
        </a:p>
      </dgm:t>
    </dgm:pt>
    <dgm:pt modelId="{91238E14-B2C5-4A06-94BF-9093BAAD6E24}" type="sibTrans" cxnId="{24718A75-121F-4D93-B2DE-8CAD593FA799}">
      <dgm:prSet/>
      <dgm:spPr/>
      <dgm:t>
        <a:bodyPr/>
        <a:lstStyle/>
        <a:p>
          <a:endParaRPr lang="en-US"/>
        </a:p>
      </dgm:t>
    </dgm:pt>
    <dgm:pt modelId="{D198A928-E4F5-4741-ACD7-4B65FF4C8F02}">
      <dgm:prSet phldrT="[Text]" custT="1"/>
      <dgm:spPr/>
      <dgm:t>
        <a:bodyPr/>
        <a:lstStyle/>
        <a:p>
          <a:r>
            <a:rPr lang="en-US" sz="1000" dirty="0" smtClean="0"/>
            <a:t>Professional affiliations</a:t>
          </a:r>
          <a:endParaRPr lang="en-US" sz="1000" dirty="0"/>
        </a:p>
      </dgm:t>
    </dgm:pt>
    <dgm:pt modelId="{F044418E-88E8-4435-AB83-DA0D23C5ACD8}" type="parTrans" cxnId="{356D3D18-E454-43DF-B1F8-B855E80C2E2A}">
      <dgm:prSet/>
      <dgm:spPr/>
      <dgm:t>
        <a:bodyPr/>
        <a:lstStyle/>
        <a:p>
          <a:endParaRPr lang="en-US"/>
        </a:p>
      </dgm:t>
    </dgm:pt>
    <dgm:pt modelId="{A7D2D357-6EBC-477F-8664-B67077374614}" type="sibTrans" cxnId="{356D3D18-E454-43DF-B1F8-B855E80C2E2A}">
      <dgm:prSet/>
      <dgm:spPr/>
      <dgm:t>
        <a:bodyPr/>
        <a:lstStyle/>
        <a:p>
          <a:endParaRPr lang="en-US"/>
        </a:p>
      </dgm:t>
    </dgm:pt>
    <dgm:pt modelId="{23E93FA9-32A3-4087-9B8B-8FC6A86CA074}">
      <dgm:prSet phldrT="[Text]" custT="1"/>
      <dgm:spPr/>
      <dgm:t>
        <a:bodyPr/>
        <a:lstStyle/>
        <a:p>
          <a:r>
            <a:rPr lang="en-US" sz="1000" dirty="0" smtClean="0"/>
            <a:t>References (available on request)</a:t>
          </a:r>
          <a:endParaRPr lang="en-US" sz="1000" dirty="0"/>
        </a:p>
      </dgm:t>
    </dgm:pt>
    <dgm:pt modelId="{2B874993-2091-4D8C-A8F0-DDE9B5AD068E}" type="parTrans" cxnId="{9DC46AE4-8354-4ED8-968C-64A485ADF185}">
      <dgm:prSet/>
      <dgm:spPr/>
      <dgm:t>
        <a:bodyPr/>
        <a:lstStyle/>
        <a:p>
          <a:endParaRPr lang="en-US"/>
        </a:p>
      </dgm:t>
    </dgm:pt>
    <dgm:pt modelId="{FA3E6887-96B0-43F8-985F-46E2A1FFD2E4}" type="sibTrans" cxnId="{9DC46AE4-8354-4ED8-968C-64A485ADF185}">
      <dgm:prSet/>
      <dgm:spPr/>
      <dgm:t>
        <a:bodyPr/>
        <a:lstStyle/>
        <a:p>
          <a:endParaRPr lang="en-US"/>
        </a:p>
      </dgm:t>
    </dgm:pt>
    <dgm:pt modelId="{5F7BB644-8864-4630-892C-7B5CD829EB7D}" type="pres">
      <dgm:prSet presAssocID="{EBC08792-A801-40C4-9655-4A69F4F29F4E}" presName="Name0" presStyleCnt="0">
        <dgm:presLayoutVars>
          <dgm:dir/>
          <dgm:animLvl val="lvl"/>
          <dgm:resizeHandles/>
        </dgm:presLayoutVars>
      </dgm:prSet>
      <dgm:spPr/>
      <dgm:t>
        <a:bodyPr/>
        <a:lstStyle/>
        <a:p>
          <a:endParaRPr lang="en-US"/>
        </a:p>
      </dgm:t>
    </dgm:pt>
    <dgm:pt modelId="{50335C40-C299-4C20-8620-67125822FEC6}" type="pres">
      <dgm:prSet presAssocID="{7BC144A6-22F0-4C55-8B32-99313506B1E6}" presName="linNode" presStyleCnt="0"/>
      <dgm:spPr/>
    </dgm:pt>
    <dgm:pt modelId="{5CC6A1E3-E4A7-4AEE-9AFC-E25747CEE164}" type="pres">
      <dgm:prSet presAssocID="{7BC144A6-22F0-4C55-8B32-99313506B1E6}" presName="parentShp" presStyleLbl="node1" presStyleIdx="0" presStyleCnt="3">
        <dgm:presLayoutVars>
          <dgm:bulletEnabled val="1"/>
        </dgm:presLayoutVars>
      </dgm:prSet>
      <dgm:spPr/>
      <dgm:t>
        <a:bodyPr/>
        <a:lstStyle/>
        <a:p>
          <a:endParaRPr lang="en-US"/>
        </a:p>
      </dgm:t>
    </dgm:pt>
    <dgm:pt modelId="{3B994C0E-49BD-450C-A278-13BA96505858}" type="pres">
      <dgm:prSet presAssocID="{7BC144A6-22F0-4C55-8B32-99313506B1E6}" presName="childShp" presStyleLbl="bgAccFollowNode1" presStyleIdx="0" presStyleCnt="3" custScaleY="121612">
        <dgm:presLayoutVars>
          <dgm:bulletEnabled val="1"/>
        </dgm:presLayoutVars>
      </dgm:prSet>
      <dgm:spPr/>
      <dgm:t>
        <a:bodyPr/>
        <a:lstStyle/>
        <a:p>
          <a:endParaRPr lang="en-US"/>
        </a:p>
      </dgm:t>
    </dgm:pt>
    <dgm:pt modelId="{605EF66F-D411-447D-B641-7F899D672B75}" type="pres">
      <dgm:prSet presAssocID="{F7E76122-893D-462E-BF4D-F656BFE6064D}" presName="spacing" presStyleCnt="0"/>
      <dgm:spPr/>
    </dgm:pt>
    <dgm:pt modelId="{A8192075-626A-41D4-9965-20D7AE4CE9DA}" type="pres">
      <dgm:prSet presAssocID="{51A7C928-3D5E-4990-9B9C-31C0456B81FB}" presName="linNode" presStyleCnt="0"/>
      <dgm:spPr/>
    </dgm:pt>
    <dgm:pt modelId="{004ED24A-4604-411F-828B-6B06D5D157B4}" type="pres">
      <dgm:prSet presAssocID="{51A7C928-3D5E-4990-9B9C-31C0456B81FB}" presName="parentShp" presStyleLbl="node1" presStyleIdx="1" presStyleCnt="3">
        <dgm:presLayoutVars>
          <dgm:bulletEnabled val="1"/>
        </dgm:presLayoutVars>
      </dgm:prSet>
      <dgm:spPr/>
      <dgm:t>
        <a:bodyPr/>
        <a:lstStyle/>
        <a:p>
          <a:endParaRPr lang="en-US"/>
        </a:p>
      </dgm:t>
    </dgm:pt>
    <dgm:pt modelId="{B8D39E5E-DF4A-4E34-BC13-CE8D9547D266}" type="pres">
      <dgm:prSet presAssocID="{51A7C928-3D5E-4990-9B9C-31C0456B81FB}" presName="childShp" presStyleLbl="bgAccFollowNode1" presStyleIdx="1" presStyleCnt="3" custScaleY="201654">
        <dgm:presLayoutVars>
          <dgm:bulletEnabled val="1"/>
        </dgm:presLayoutVars>
      </dgm:prSet>
      <dgm:spPr/>
      <dgm:t>
        <a:bodyPr/>
        <a:lstStyle/>
        <a:p>
          <a:endParaRPr lang="en-US"/>
        </a:p>
      </dgm:t>
    </dgm:pt>
    <dgm:pt modelId="{FF78AE4B-55AA-4A9F-AD59-0067CDD5D893}" type="pres">
      <dgm:prSet presAssocID="{C206BE80-7E5F-4F5F-BC46-2AE3930FD0B7}" presName="spacing" presStyleCnt="0"/>
      <dgm:spPr/>
    </dgm:pt>
    <dgm:pt modelId="{EFE92E6A-5419-40F7-8E31-69A482D93317}" type="pres">
      <dgm:prSet presAssocID="{40E149AD-FE3A-40B9-8E26-1CB8B71E0A22}" presName="linNode" presStyleCnt="0"/>
      <dgm:spPr/>
    </dgm:pt>
    <dgm:pt modelId="{4A898058-BECF-42DE-8B03-446578E57754}" type="pres">
      <dgm:prSet presAssocID="{40E149AD-FE3A-40B9-8E26-1CB8B71E0A22}" presName="parentShp" presStyleLbl="node1" presStyleIdx="2" presStyleCnt="3" custScaleY="54541">
        <dgm:presLayoutVars>
          <dgm:bulletEnabled val="1"/>
        </dgm:presLayoutVars>
      </dgm:prSet>
      <dgm:spPr/>
      <dgm:t>
        <a:bodyPr/>
        <a:lstStyle/>
        <a:p>
          <a:endParaRPr lang="en-US"/>
        </a:p>
      </dgm:t>
    </dgm:pt>
    <dgm:pt modelId="{8FE205DC-731D-4740-A5D8-87F9E9531062}" type="pres">
      <dgm:prSet presAssocID="{40E149AD-FE3A-40B9-8E26-1CB8B71E0A22}" presName="childShp" presStyleLbl="bgAccFollowNode1" presStyleIdx="2" presStyleCnt="3" custScaleY="32773">
        <dgm:presLayoutVars>
          <dgm:bulletEnabled val="1"/>
        </dgm:presLayoutVars>
      </dgm:prSet>
      <dgm:spPr/>
      <dgm:t>
        <a:bodyPr/>
        <a:lstStyle/>
        <a:p>
          <a:endParaRPr lang="en-US"/>
        </a:p>
      </dgm:t>
    </dgm:pt>
  </dgm:ptLst>
  <dgm:cxnLst>
    <dgm:cxn modelId="{7259376B-EFA3-4355-80C5-CC4261F3C7D9}" type="presOf" srcId="{40E149AD-FE3A-40B9-8E26-1CB8B71E0A22}" destId="{4A898058-BECF-42DE-8B03-446578E57754}" srcOrd="0" destOrd="0" presId="urn:microsoft.com/office/officeart/2005/8/layout/vList6"/>
    <dgm:cxn modelId="{356D3D18-E454-43DF-B1F8-B855E80C2E2A}" srcId="{51A7C928-3D5E-4990-9B9C-31C0456B81FB}" destId="{D198A928-E4F5-4741-ACD7-4B65FF4C8F02}" srcOrd="8" destOrd="0" parTransId="{F044418E-88E8-4435-AB83-DA0D23C5ACD8}" sibTransId="{A7D2D357-6EBC-477F-8664-B67077374614}"/>
    <dgm:cxn modelId="{E64F6966-7AD0-478F-AE85-746CD464FAF6}" type="presOf" srcId="{F744CD88-5300-47FB-91B6-8C32A053C1BE}" destId="{3B994C0E-49BD-450C-A278-13BA96505858}" srcOrd="0" destOrd="1" presId="urn:microsoft.com/office/officeart/2005/8/layout/vList6"/>
    <dgm:cxn modelId="{904E2DCA-A471-4483-A619-4391E565B5ED}" srcId="{51A7C928-3D5E-4990-9B9C-31C0456B81FB}" destId="{A6C6D836-B18F-4415-A3F8-E280BA641B09}" srcOrd="5" destOrd="0" parTransId="{B20AF81A-5FD1-410A-BA03-2093701AA74B}" sibTransId="{B65EE920-0E20-41FE-A293-96FF285E51A3}"/>
    <dgm:cxn modelId="{8222B5ED-10EB-49AD-83E4-742ECA1096F6}" srcId="{40E149AD-FE3A-40B9-8E26-1CB8B71E0A22}" destId="{A0E13D01-ED82-4F91-8624-8F30C739AB2A}" srcOrd="0" destOrd="0" parTransId="{D65D6611-5892-48A2-84C1-12890D608658}" sibTransId="{9D3E9403-2429-488D-A049-5C1A76DCE8B1}"/>
    <dgm:cxn modelId="{4814BDEA-2D07-4B9A-89C4-8A72F310EEF5}" type="presOf" srcId="{7BC144A6-22F0-4C55-8B32-99313506B1E6}" destId="{5CC6A1E3-E4A7-4AEE-9AFC-E25747CEE164}" srcOrd="0" destOrd="0" presId="urn:microsoft.com/office/officeart/2005/8/layout/vList6"/>
    <dgm:cxn modelId="{D5D96C44-C3F8-4C7F-BEC6-A378709AEC32}" type="presOf" srcId="{EBC08792-A801-40C4-9655-4A69F4F29F4E}" destId="{5F7BB644-8864-4630-892C-7B5CD829EB7D}" srcOrd="0" destOrd="0" presId="urn:microsoft.com/office/officeart/2005/8/layout/vList6"/>
    <dgm:cxn modelId="{24718A75-121F-4D93-B2DE-8CAD593FA799}" srcId="{51A7C928-3D5E-4990-9B9C-31C0456B81FB}" destId="{FF29BD0F-3D10-4B58-84D6-2BA0018FADAD}" srcOrd="7" destOrd="0" parTransId="{3C6E826B-C33D-4E3E-8C35-D3DC9F8D020E}" sibTransId="{91238E14-B2C5-4A06-94BF-9093BAAD6E24}"/>
    <dgm:cxn modelId="{C7A0C6C1-F1DA-4ED8-A284-36B01DD427CC}" type="presOf" srcId="{51A7C928-3D5E-4990-9B9C-31C0456B81FB}" destId="{004ED24A-4604-411F-828B-6B06D5D157B4}" srcOrd="0" destOrd="0" presId="urn:microsoft.com/office/officeart/2005/8/layout/vList6"/>
    <dgm:cxn modelId="{2687F559-4F58-49CA-99B0-A07CB9C16CBB}" srcId="{51A7C928-3D5E-4990-9B9C-31C0456B81FB}" destId="{A62BD654-4118-4E68-B52E-56D79C47AFB2}" srcOrd="6" destOrd="0" parTransId="{53F95920-5865-4F18-B49E-334ECE812036}" sibTransId="{D79B6C83-2BD8-407B-A302-5B071B25AA94}"/>
    <dgm:cxn modelId="{3BE8179E-314E-43C4-9CE9-1AC3DBD012F3}" srcId="{51A7C928-3D5E-4990-9B9C-31C0456B81FB}" destId="{8EB878AE-9B13-4909-95C2-AF56DED3BED9}" srcOrd="0" destOrd="0" parTransId="{382EFB90-C908-48A1-9C15-A44860CEB80C}" sibTransId="{26D31754-3CFF-4D3D-86CB-B3B6385EEEB2}"/>
    <dgm:cxn modelId="{A075C084-0891-4CDC-BA10-7F4F1F9EE433}" type="presOf" srcId="{A62BD654-4118-4E68-B52E-56D79C47AFB2}" destId="{B8D39E5E-DF4A-4E34-BC13-CE8D9547D266}" srcOrd="0" destOrd="6" presId="urn:microsoft.com/office/officeart/2005/8/layout/vList6"/>
    <dgm:cxn modelId="{2C05AA7D-5A26-4C8B-9481-ED9FEFD6C45B}" type="presOf" srcId="{CD0B9727-6EBD-4A63-B480-E16B80239875}" destId="{B8D39E5E-DF4A-4E34-BC13-CE8D9547D266}" srcOrd="0" destOrd="4" presId="urn:microsoft.com/office/officeart/2005/8/layout/vList6"/>
    <dgm:cxn modelId="{CF2FB9D9-0704-44B3-9D65-6E7FAC500A3A}" srcId="{51A7C928-3D5E-4990-9B9C-31C0456B81FB}" destId="{A099E230-25A2-4F6F-A5F2-A0935459A7A3}" srcOrd="1" destOrd="0" parTransId="{8E8A2B4F-EC70-4E90-9F24-145ADDCAA16A}" sibTransId="{87831729-B782-4205-84DF-179DBA5342A8}"/>
    <dgm:cxn modelId="{D1792D2E-6D7B-4BB2-BB8C-FF6D6108F214}" srcId="{51A7C928-3D5E-4990-9B9C-31C0456B81FB}" destId="{31C940CA-AFB9-4AE8-9A4F-B0BA41D5CF2A}" srcOrd="2" destOrd="0" parTransId="{63E09DC9-066F-43D7-BD7F-5934AFBBC7BB}" sibTransId="{DAAFD6EF-DBE2-4620-9AB1-8AE2A340B6D1}"/>
    <dgm:cxn modelId="{EC9D74AF-470D-45E4-BE97-856B39EF4723}" srcId="{EBC08792-A801-40C4-9655-4A69F4F29F4E}" destId="{7BC144A6-22F0-4C55-8B32-99313506B1E6}" srcOrd="0" destOrd="0" parTransId="{EDB0279E-BF31-49B3-A1B5-59CF3E6A8333}" sibTransId="{F7E76122-893D-462E-BF4D-F656BFE6064D}"/>
    <dgm:cxn modelId="{9DC46AE4-8354-4ED8-968C-64A485ADF185}" srcId="{51A7C928-3D5E-4990-9B9C-31C0456B81FB}" destId="{23E93FA9-32A3-4087-9B8B-8FC6A86CA074}" srcOrd="9" destOrd="0" parTransId="{2B874993-2091-4D8C-A8F0-DDE9B5AD068E}" sibTransId="{FA3E6887-96B0-43F8-985F-46E2A1FFD2E4}"/>
    <dgm:cxn modelId="{CF255CF8-75FE-4EFE-BF64-4AFF0C76C64C}" type="presOf" srcId="{C9CA1502-0A8B-4698-BB1C-C124C5CE2EDB}" destId="{B8D39E5E-DF4A-4E34-BC13-CE8D9547D266}" srcOrd="0" destOrd="3" presId="urn:microsoft.com/office/officeart/2005/8/layout/vList6"/>
    <dgm:cxn modelId="{4EB92D51-3D58-483A-9AE6-930BCF03B45E}" srcId="{7BC144A6-22F0-4C55-8B32-99313506B1E6}" destId="{B8570DDB-5AAC-4285-962B-AF707362DB64}" srcOrd="0" destOrd="0" parTransId="{921CC419-9EDC-4F99-A63B-B20FBF72848C}" sibTransId="{B59D88B7-C315-4202-9F7A-B3D84505D5A3}"/>
    <dgm:cxn modelId="{E1EE9E18-723E-41F2-B915-6F94DBD4A6B6}" type="presOf" srcId="{A6C6D836-B18F-4415-A3F8-E280BA641B09}" destId="{B8D39E5E-DF4A-4E34-BC13-CE8D9547D266}" srcOrd="0" destOrd="5" presId="urn:microsoft.com/office/officeart/2005/8/layout/vList6"/>
    <dgm:cxn modelId="{6E4DB488-C43D-4D8C-B450-08FEDF7C1029}" type="presOf" srcId="{D198A928-E4F5-4741-ACD7-4B65FF4C8F02}" destId="{B8D39E5E-DF4A-4E34-BC13-CE8D9547D266}" srcOrd="0" destOrd="8" presId="urn:microsoft.com/office/officeart/2005/8/layout/vList6"/>
    <dgm:cxn modelId="{F1DB24CA-3C6F-4E16-835F-A6E21496AB1F}" srcId="{51A7C928-3D5E-4990-9B9C-31C0456B81FB}" destId="{C9CA1502-0A8B-4698-BB1C-C124C5CE2EDB}" srcOrd="3" destOrd="0" parTransId="{DC9C27BB-8EB4-4AA4-9915-2305D88D3489}" sibTransId="{59A631CC-A165-4729-8D5E-5E765E608BF2}"/>
    <dgm:cxn modelId="{87E5C039-88D0-4647-82A3-C29148D8EC3C}" type="presOf" srcId="{A0E13D01-ED82-4F91-8624-8F30C739AB2A}" destId="{8FE205DC-731D-4740-A5D8-87F9E9531062}" srcOrd="0" destOrd="0" presId="urn:microsoft.com/office/officeart/2005/8/layout/vList6"/>
    <dgm:cxn modelId="{D9A81188-F6A2-4D38-A89B-1871764F6FA4}" type="presOf" srcId="{B8570DDB-5AAC-4285-962B-AF707362DB64}" destId="{3B994C0E-49BD-450C-A278-13BA96505858}" srcOrd="0" destOrd="0" presId="urn:microsoft.com/office/officeart/2005/8/layout/vList6"/>
    <dgm:cxn modelId="{3408B37D-F4C0-4C5F-A004-2CF424EFA073}" srcId="{EBC08792-A801-40C4-9655-4A69F4F29F4E}" destId="{51A7C928-3D5E-4990-9B9C-31C0456B81FB}" srcOrd="1" destOrd="0" parTransId="{0E53DB5C-A276-486A-B534-1F147E66B5CE}" sibTransId="{C206BE80-7E5F-4F5F-BC46-2AE3930FD0B7}"/>
    <dgm:cxn modelId="{D605962E-7C8D-4840-868E-AFB68680B6DF}" srcId="{EBC08792-A801-40C4-9655-4A69F4F29F4E}" destId="{40E149AD-FE3A-40B9-8E26-1CB8B71E0A22}" srcOrd="2" destOrd="0" parTransId="{4B7360CE-F3C1-43C7-96DE-46B5B23D3A3F}" sibTransId="{E869414F-C834-4529-835D-5097C2C69870}"/>
    <dgm:cxn modelId="{05D2BF02-EC08-4E5B-ACD5-7BD7A473DD41}" srcId="{7BC144A6-22F0-4C55-8B32-99313506B1E6}" destId="{F744CD88-5300-47FB-91B6-8C32A053C1BE}" srcOrd="1" destOrd="0" parTransId="{0D700037-59B2-48C4-BEC5-0718A2DEBC68}" sibTransId="{34270453-3D7D-4308-BCB1-FE5ED46315A8}"/>
    <dgm:cxn modelId="{8E5B2AC9-7731-445D-896D-1C2207602ABC}" srcId="{51A7C928-3D5E-4990-9B9C-31C0456B81FB}" destId="{CD0B9727-6EBD-4A63-B480-E16B80239875}" srcOrd="4" destOrd="0" parTransId="{821DDA57-842F-4D6E-848D-D1902132B298}" sibTransId="{62328462-57B3-4CD2-8401-7C80BB4CA3BE}"/>
    <dgm:cxn modelId="{F7451B45-9E9D-440B-ADD3-7719A5C54EDB}" type="presOf" srcId="{31C940CA-AFB9-4AE8-9A4F-B0BA41D5CF2A}" destId="{B8D39E5E-DF4A-4E34-BC13-CE8D9547D266}" srcOrd="0" destOrd="2" presId="urn:microsoft.com/office/officeart/2005/8/layout/vList6"/>
    <dgm:cxn modelId="{4D91F17F-4DA7-47B3-980B-E8FD060DFFDD}" type="presOf" srcId="{8EB878AE-9B13-4909-95C2-AF56DED3BED9}" destId="{B8D39E5E-DF4A-4E34-BC13-CE8D9547D266}" srcOrd="0" destOrd="0" presId="urn:microsoft.com/office/officeart/2005/8/layout/vList6"/>
    <dgm:cxn modelId="{3F8B462A-9FDF-4628-9965-5BBAADD939F6}" type="presOf" srcId="{FF29BD0F-3D10-4B58-84D6-2BA0018FADAD}" destId="{B8D39E5E-DF4A-4E34-BC13-CE8D9547D266}" srcOrd="0" destOrd="7" presId="urn:microsoft.com/office/officeart/2005/8/layout/vList6"/>
    <dgm:cxn modelId="{AE46BC42-A1A7-4632-916B-EC295A85854A}" type="presOf" srcId="{23E93FA9-32A3-4087-9B8B-8FC6A86CA074}" destId="{B8D39E5E-DF4A-4E34-BC13-CE8D9547D266}" srcOrd="0" destOrd="9" presId="urn:microsoft.com/office/officeart/2005/8/layout/vList6"/>
    <dgm:cxn modelId="{7949B483-2F6E-4601-AE61-62A1A5F9013E}" type="presOf" srcId="{A099E230-25A2-4F6F-A5F2-A0935459A7A3}" destId="{B8D39E5E-DF4A-4E34-BC13-CE8D9547D266}" srcOrd="0" destOrd="1" presId="urn:microsoft.com/office/officeart/2005/8/layout/vList6"/>
    <dgm:cxn modelId="{699CBD75-1C99-412C-B3E2-1196BBA0A4C2}" type="presParOf" srcId="{5F7BB644-8864-4630-892C-7B5CD829EB7D}" destId="{50335C40-C299-4C20-8620-67125822FEC6}" srcOrd="0" destOrd="0" presId="urn:microsoft.com/office/officeart/2005/8/layout/vList6"/>
    <dgm:cxn modelId="{E43E1729-DDB2-48AB-A500-FEE342796D67}" type="presParOf" srcId="{50335C40-C299-4C20-8620-67125822FEC6}" destId="{5CC6A1E3-E4A7-4AEE-9AFC-E25747CEE164}" srcOrd="0" destOrd="0" presId="urn:microsoft.com/office/officeart/2005/8/layout/vList6"/>
    <dgm:cxn modelId="{B08F2D58-0DCD-454D-99C9-18697A9A29A5}" type="presParOf" srcId="{50335C40-C299-4C20-8620-67125822FEC6}" destId="{3B994C0E-49BD-450C-A278-13BA96505858}" srcOrd="1" destOrd="0" presId="urn:microsoft.com/office/officeart/2005/8/layout/vList6"/>
    <dgm:cxn modelId="{05148656-892C-4C74-B95C-41B939C7C65C}" type="presParOf" srcId="{5F7BB644-8864-4630-892C-7B5CD829EB7D}" destId="{605EF66F-D411-447D-B641-7F899D672B75}" srcOrd="1" destOrd="0" presId="urn:microsoft.com/office/officeart/2005/8/layout/vList6"/>
    <dgm:cxn modelId="{023AF138-6849-4A69-AD37-3977CC7146C7}" type="presParOf" srcId="{5F7BB644-8864-4630-892C-7B5CD829EB7D}" destId="{A8192075-626A-41D4-9965-20D7AE4CE9DA}" srcOrd="2" destOrd="0" presId="urn:microsoft.com/office/officeart/2005/8/layout/vList6"/>
    <dgm:cxn modelId="{BD90A86E-5BB1-420B-9D7A-46035EBF2008}" type="presParOf" srcId="{A8192075-626A-41D4-9965-20D7AE4CE9DA}" destId="{004ED24A-4604-411F-828B-6B06D5D157B4}" srcOrd="0" destOrd="0" presId="urn:microsoft.com/office/officeart/2005/8/layout/vList6"/>
    <dgm:cxn modelId="{AAD68214-2F63-436D-980A-E7A8DAA52FAF}" type="presParOf" srcId="{A8192075-626A-41D4-9965-20D7AE4CE9DA}" destId="{B8D39E5E-DF4A-4E34-BC13-CE8D9547D266}" srcOrd="1" destOrd="0" presId="urn:microsoft.com/office/officeart/2005/8/layout/vList6"/>
    <dgm:cxn modelId="{19E538DF-6A33-420D-B35C-9D67113BFF92}" type="presParOf" srcId="{5F7BB644-8864-4630-892C-7B5CD829EB7D}" destId="{FF78AE4B-55AA-4A9F-AD59-0067CDD5D893}" srcOrd="3" destOrd="0" presId="urn:microsoft.com/office/officeart/2005/8/layout/vList6"/>
    <dgm:cxn modelId="{2227CE5A-BD58-4484-8A65-6695F4B6911D}" type="presParOf" srcId="{5F7BB644-8864-4630-892C-7B5CD829EB7D}" destId="{EFE92E6A-5419-40F7-8E31-69A482D93317}" srcOrd="4" destOrd="0" presId="urn:microsoft.com/office/officeart/2005/8/layout/vList6"/>
    <dgm:cxn modelId="{D59AFA35-3CD5-4873-8DEB-8C4E47011058}" type="presParOf" srcId="{EFE92E6A-5419-40F7-8E31-69A482D93317}" destId="{4A898058-BECF-42DE-8B03-446578E57754}" srcOrd="0" destOrd="0" presId="urn:microsoft.com/office/officeart/2005/8/layout/vList6"/>
    <dgm:cxn modelId="{1FD7934F-462D-4B7E-9EFA-04EA7E801575}" type="presParOf" srcId="{EFE92E6A-5419-40F7-8E31-69A482D93317}" destId="{8FE205DC-731D-4740-A5D8-87F9E9531062}"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67651-AB1A-5743-A0D7-FE8F48C174E0}">
      <dsp:nvSpPr>
        <dsp:cNvPr id="0" name=""/>
        <dsp:cNvSpPr/>
      </dsp:nvSpPr>
      <dsp:spPr>
        <a:xfrm>
          <a:off x="2438400" y="0"/>
          <a:ext cx="3657600" cy="1269999"/>
        </a:xfrm>
        <a:prstGeom prst="rightArrow">
          <a:avLst>
            <a:gd name="adj1" fmla="val 75000"/>
            <a:gd name="adj2" fmla="val 5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26544E5-A958-5E4A-9BBD-26293476842C}">
      <dsp:nvSpPr>
        <dsp:cNvPr id="0" name=""/>
        <dsp:cNvSpPr/>
      </dsp:nvSpPr>
      <dsp:spPr>
        <a:xfrm>
          <a:off x="0" y="0"/>
          <a:ext cx="2438400" cy="1269999"/>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smtClean="0"/>
            <a:t>Research Internships</a:t>
          </a:r>
          <a:endParaRPr lang="en-US" sz="3300" kern="1200" dirty="0"/>
        </a:p>
      </dsp:txBody>
      <dsp:txXfrm>
        <a:off x="61996" y="61996"/>
        <a:ext cx="2314408" cy="1146007"/>
      </dsp:txXfrm>
    </dsp:sp>
    <dsp:sp modelId="{CEA24122-EAF1-FE44-9194-753A277BF1F6}">
      <dsp:nvSpPr>
        <dsp:cNvPr id="0" name=""/>
        <dsp:cNvSpPr/>
      </dsp:nvSpPr>
      <dsp:spPr>
        <a:xfrm>
          <a:off x="2438400" y="1397000"/>
          <a:ext cx="3657600" cy="1269999"/>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t" anchorCtr="0">
          <a:noAutofit/>
        </a:bodyPr>
        <a:lstStyle/>
        <a:p>
          <a:pPr marL="285750" lvl="1" indent="-285750" algn="l" defTabSz="2755900">
            <a:lnSpc>
              <a:spcPct val="90000"/>
            </a:lnSpc>
            <a:spcBef>
              <a:spcPct val="0"/>
            </a:spcBef>
            <a:spcAft>
              <a:spcPct val="15000"/>
            </a:spcAft>
            <a:buChar char="••"/>
          </a:pPr>
          <a:endParaRPr lang="en-US" sz="6200" kern="1200" dirty="0"/>
        </a:p>
      </dsp:txBody>
      <dsp:txXfrm>
        <a:off x="2438400" y="1555750"/>
        <a:ext cx="3181350" cy="952499"/>
      </dsp:txXfrm>
    </dsp:sp>
    <dsp:sp modelId="{A7210F87-D1F6-A742-B53D-EBE3A52458FF}">
      <dsp:nvSpPr>
        <dsp:cNvPr id="0" name=""/>
        <dsp:cNvSpPr/>
      </dsp:nvSpPr>
      <dsp:spPr>
        <a:xfrm>
          <a:off x="0" y="1397000"/>
          <a:ext cx="2438400" cy="1269999"/>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smtClean="0"/>
            <a:t>Masters</a:t>
          </a:r>
          <a:endParaRPr lang="en-US" sz="3300" kern="1200" dirty="0"/>
        </a:p>
      </dsp:txBody>
      <dsp:txXfrm>
        <a:off x="61996" y="1458996"/>
        <a:ext cx="2314408" cy="1146007"/>
      </dsp:txXfrm>
    </dsp:sp>
    <dsp:sp modelId="{6A337DFB-8F63-F443-8C65-60E307F3248A}">
      <dsp:nvSpPr>
        <dsp:cNvPr id="0" name=""/>
        <dsp:cNvSpPr/>
      </dsp:nvSpPr>
      <dsp:spPr>
        <a:xfrm>
          <a:off x="2438400" y="2793999"/>
          <a:ext cx="3657600" cy="1269999"/>
        </a:xfrm>
        <a:prstGeom prst="rightArrow">
          <a:avLst>
            <a:gd name="adj1" fmla="val 75000"/>
            <a:gd name="adj2" fmla="val 5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t" anchorCtr="0">
          <a:noAutofit/>
        </a:bodyPr>
        <a:lstStyle/>
        <a:p>
          <a:pPr marL="285750" lvl="1" indent="-285750" algn="l" defTabSz="2755900">
            <a:lnSpc>
              <a:spcPct val="90000"/>
            </a:lnSpc>
            <a:spcBef>
              <a:spcPct val="0"/>
            </a:spcBef>
            <a:spcAft>
              <a:spcPct val="15000"/>
            </a:spcAft>
            <a:buChar char="••"/>
          </a:pPr>
          <a:endParaRPr lang="en-US" sz="6200" kern="1200" dirty="0"/>
        </a:p>
      </dsp:txBody>
      <dsp:txXfrm>
        <a:off x="2438400" y="2952749"/>
        <a:ext cx="3181350" cy="952499"/>
      </dsp:txXfrm>
    </dsp:sp>
    <dsp:sp modelId="{0D30AE8F-21C7-574E-ADA7-F67061FCE77A}">
      <dsp:nvSpPr>
        <dsp:cNvPr id="0" name=""/>
        <dsp:cNvSpPr/>
      </dsp:nvSpPr>
      <dsp:spPr>
        <a:xfrm>
          <a:off x="0" y="2793999"/>
          <a:ext cx="2438400" cy="1269999"/>
        </a:xfrm>
        <a:prstGeom prst="round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smtClean="0"/>
            <a:t>PhD</a:t>
          </a:r>
          <a:endParaRPr lang="en-US" sz="3300" kern="1200" dirty="0"/>
        </a:p>
      </dsp:txBody>
      <dsp:txXfrm>
        <a:off x="61996" y="2855995"/>
        <a:ext cx="2314408" cy="11460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2F9681-D5C1-8F4E-9AF8-F8F1FFE62F1B}">
      <dsp:nvSpPr>
        <dsp:cNvPr id="0" name=""/>
        <dsp:cNvSpPr/>
      </dsp:nvSpPr>
      <dsp:spPr>
        <a:xfrm>
          <a:off x="0" y="0"/>
          <a:ext cx="8424676" cy="1871218"/>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lvl="0" algn="ctr" defTabSz="2489200">
            <a:lnSpc>
              <a:spcPct val="90000"/>
            </a:lnSpc>
            <a:spcBef>
              <a:spcPct val="0"/>
            </a:spcBef>
            <a:spcAft>
              <a:spcPct val="35000"/>
            </a:spcAft>
          </a:pPr>
          <a:r>
            <a:rPr lang="en-US" sz="5600" kern="1200" dirty="0" smtClean="0"/>
            <a:t>Finding  graduate programs</a:t>
          </a:r>
          <a:endParaRPr lang="en-US" sz="5600" kern="1200" dirty="0"/>
        </a:p>
      </dsp:txBody>
      <dsp:txXfrm>
        <a:off x="0" y="0"/>
        <a:ext cx="8424676" cy="1871218"/>
      </dsp:txXfrm>
    </dsp:sp>
    <dsp:sp modelId="{E55D7DE0-832D-5946-AE06-3AD68A021690}">
      <dsp:nvSpPr>
        <dsp:cNvPr id="0" name=""/>
        <dsp:cNvSpPr/>
      </dsp:nvSpPr>
      <dsp:spPr>
        <a:xfrm>
          <a:off x="1028" y="1871218"/>
          <a:ext cx="1684523" cy="392955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t" anchorCtr="0">
          <a:noAutofit/>
        </a:bodyPr>
        <a:lstStyle/>
        <a:p>
          <a:pPr lvl="0" algn="ctr" defTabSz="1377950">
            <a:lnSpc>
              <a:spcPct val="90000"/>
            </a:lnSpc>
            <a:spcBef>
              <a:spcPct val="0"/>
            </a:spcBef>
            <a:spcAft>
              <a:spcPct val="35000"/>
            </a:spcAft>
          </a:pPr>
          <a:r>
            <a:rPr lang="en-US" sz="3100" kern="1200" dirty="0" smtClean="0"/>
            <a:t>CUR registry</a:t>
          </a:r>
          <a:endParaRPr lang="en-US" sz="3100" kern="1200" dirty="0"/>
        </a:p>
      </dsp:txBody>
      <dsp:txXfrm>
        <a:off x="1028" y="1871218"/>
        <a:ext cx="1684523" cy="3929558"/>
      </dsp:txXfrm>
    </dsp:sp>
    <dsp:sp modelId="{5304EF34-30A8-E241-A559-FF94EC39AB0E}">
      <dsp:nvSpPr>
        <dsp:cNvPr id="0" name=""/>
        <dsp:cNvSpPr/>
      </dsp:nvSpPr>
      <dsp:spPr>
        <a:xfrm>
          <a:off x="1685552" y="1871218"/>
          <a:ext cx="1684523" cy="3929558"/>
        </a:xfrm>
        <a:prstGeom prst="rect">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t" anchorCtr="0">
          <a:noAutofit/>
        </a:bodyPr>
        <a:lstStyle/>
        <a:p>
          <a:pPr lvl="0" algn="ctr" defTabSz="1377950">
            <a:lnSpc>
              <a:spcPct val="90000"/>
            </a:lnSpc>
            <a:spcBef>
              <a:spcPct val="0"/>
            </a:spcBef>
            <a:spcAft>
              <a:spcPct val="35000"/>
            </a:spcAft>
          </a:pPr>
          <a:r>
            <a:rPr lang="en-US" sz="3100" kern="1200" dirty="0" smtClean="0"/>
            <a:t>Kaplan program finder</a:t>
          </a:r>
          <a:endParaRPr lang="en-US" sz="3100" kern="1200" dirty="0"/>
        </a:p>
      </dsp:txBody>
      <dsp:txXfrm>
        <a:off x="1685552" y="1871218"/>
        <a:ext cx="1684523" cy="3929558"/>
      </dsp:txXfrm>
    </dsp:sp>
    <dsp:sp modelId="{28DDAEC2-B457-544B-BA0D-54675AD8ACFE}">
      <dsp:nvSpPr>
        <dsp:cNvPr id="0" name=""/>
        <dsp:cNvSpPr/>
      </dsp:nvSpPr>
      <dsp:spPr>
        <a:xfrm>
          <a:off x="3370076" y="1871218"/>
          <a:ext cx="1684523" cy="3929558"/>
        </a:xfrm>
        <a:prstGeom prst="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t" anchorCtr="0">
          <a:noAutofit/>
        </a:bodyPr>
        <a:lstStyle/>
        <a:p>
          <a:pPr lvl="0" algn="ctr" defTabSz="1377950">
            <a:lnSpc>
              <a:spcPct val="90000"/>
            </a:lnSpc>
            <a:spcBef>
              <a:spcPct val="0"/>
            </a:spcBef>
            <a:spcAft>
              <a:spcPct val="35000"/>
            </a:spcAft>
          </a:pPr>
          <a:r>
            <a:rPr lang="en-US" sz="3100" kern="1200" dirty="0" smtClean="0"/>
            <a:t>GRE search service</a:t>
          </a:r>
          <a:endParaRPr lang="en-US" sz="3100" kern="1200" dirty="0"/>
        </a:p>
      </dsp:txBody>
      <dsp:txXfrm>
        <a:off x="3370076" y="1871218"/>
        <a:ext cx="1684523" cy="3929558"/>
      </dsp:txXfrm>
    </dsp:sp>
    <dsp:sp modelId="{3E941091-6A83-854E-9D27-A28A192895A2}">
      <dsp:nvSpPr>
        <dsp:cNvPr id="0" name=""/>
        <dsp:cNvSpPr/>
      </dsp:nvSpPr>
      <dsp:spPr>
        <a:xfrm>
          <a:off x="5054599" y="1871218"/>
          <a:ext cx="1684523" cy="3929558"/>
        </a:xfrm>
        <a:prstGeom prst="rect">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t" anchorCtr="0">
          <a:noAutofit/>
        </a:bodyPr>
        <a:lstStyle/>
        <a:p>
          <a:pPr lvl="0" algn="ctr" defTabSz="1377950">
            <a:lnSpc>
              <a:spcPct val="90000"/>
            </a:lnSpc>
            <a:spcBef>
              <a:spcPct val="0"/>
            </a:spcBef>
            <a:spcAft>
              <a:spcPct val="35000"/>
            </a:spcAft>
          </a:pPr>
          <a:r>
            <a:rPr lang="en-US" sz="3100" kern="1200" dirty="0" err="1" smtClean="0"/>
            <a:t>PhDs.org</a:t>
          </a:r>
          <a:endParaRPr lang="en-US" sz="3100" kern="1200" dirty="0"/>
        </a:p>
      </dsp:txBody>
      <dsp:txXfrm>
        <a:off x="5054599" y="1871218"/>
        <a:ext cx="1684523" cy="3929558"/>
      </dsp:txXfrm>
    </dsp:sp>
    <dsp:sp modelId="{6FEFF94C-E6CF-E24D-B666-05C01564CE81}">
      <dsp:nvSpPr>
        <dsp:cNvPr id="0" name=""/>
        <dsp:cNvSpPr/>
      </dsp:nvSpPr>
      <dsp:spPr>
        <a:xfrm>
          <a:off x="6739123" y="1871218"/>
          <a:ext cx="1684523" cy="3929558"/>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t" anchorCtr="0">
          <a:noAutofit/>
        </a:bodyPr>
        <a:lstStyle/>
        <a:p>
          <a:pPr lvl="0" algn="ctr" defTabSz="1377950">
            <a:lnSpc>
              <a:spcPct val="90000"/>
            </a:lnSpc>
            <a:spcBef>
              <a:spcPct val="0"/>
            </a:spcBef>
            <a:spcAft>
              <a:spcPct val="35000"/>
            </a:spcAft>
          </a:pPr>
          <a:r>
            <a:rPr lang="en-US" sz="3100" kern="1200" dirty="0" smtClean="0"/>
            <a:t>Google search</a:t>
          </a:r>
        </a:p>
        <a:p>
          <a:pPr lvl="0" algn="ctr" defTabSz="1377950">
            <a:lnSpc>
              <a:spcPct val="90000"/>
            </a:lnSpc>
            <a:spcBef>
              <a:spcPct val="0"/>
            </a:spcBef>
            <a:spcAft>
              <a:spcPct val="35000"/>
            </a:spcAft>
          </a:pPr>
          <a:endParaRPr lang="en-US" sz="3100" kern="1200" dirty="0" smtClean="0"/>
        </a:p>
        <a:p>
          <a:pPr lvl="0" algn="ctr" defTabSz="1377950">
            <a:lnSpc>
              <a:spcPct val="90000"/>
            </a:lnSpc>
            <a:spcBef>
              <a:spcPct val="0"/>
            </a:spcBef>
            <a:spcAft>
              <a:spcPct val="35000"/>
            </a:spcAft>
          </a:pPr>
          <a:r>
            <a:rPr lang="en-US" sz="3100" kern="1200" dirty="0" smtClean="0"/>
            <a:t>Talk to a faculty member</a:t>
          </a:r>
        </a:p>
      </dsp:txBody>
      <dsp:txXfrm>
        <a:off x="6739123" y="1871218"/>
        <a:ext cx="1684523" cy="3929558"/>
      </dsp:txXfrm>
    </dsp:sp>
    <dsp:sp modelId="{44AAC4C9-A000-0644-91FB-358B915F3C67}">
      <dsp:nvSpPr>
        <dsp:cNvPr id="0" name=""/>
        <dsp:cNvSpPr/>
      </dsp:nvSpPr>
      <dsp:spPr>
        <a:xfrm>
          <a:off x="0" y="5800776"/>
          <a:ext cx="8424676" cy="436617"/>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2F9681-D5C1-8F4E-9AF8-F8F1FFE62F1B}">
      <dsp:nvSpPr>
        <dsp:cNvPr id="0" name=""/>
        <dsp:cNvSpPr/>
      </dsp:nvSpPr>
      <dsp:spPr>
        <a:xfrm>
          <a:off x="0" y="0"/>
          <a:ext cx="8424676" cy="1871218"/>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r>
            <a:rPr lang="en-US" sz="5500" kern="1200" dirty="0" smtClean="0"/>
            <a:t>Finding research internships</a:t>
          </a:r>
          <a:endParaRPr lang="en-US" sz="5500" kern="1200" dirty="0"/>
        </a:p>
      </dsp:txBody>
      <dsp:txXfrm>
        <a:off x="0" y="0"/>
        <a:ext cx="8424676" cy="1871218"/>
      </dsp:txXfrm>
    </dsp:sp>
    <dsp:sp modelId="{E55D7DE0-832D-5946-AE06-3AD68A021690}">
      <dsp:nvSpPr>
        <dsp:cNvPr id="0" name=""/>
        <dsp:cNvSpPr/>
      </dsp:nvSpPr>
      <dsp:spPr>
        <a:xfrm>
          <a:off x="1028" y="1871218"/>
          <a:ext cx="1684523" cy="392955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n-US" sz="1800" kern="1200" dirty="0" smtClean="0"/>
            <a:t>Check the </a:t>
          </a:r>
          <a:r>
            <a:rPr lang="en-US" sz="1800" kern="1200" dirty="0" err="1" smtClean="0"/>
            <a:t>ResPAC</a:t>
          </a:r>
          <a:r>
            <a:rPr lang="en-US" sz="1800" kern="1200" dirty="0" smtClean="0"/>
            <a:t> </a:t>
          </a:r>
          <a:r>
            <a:rPr lang="en-US" sz="1800" kern="1200" dirty="0" err="1" smtClean="0"/>
            <a:t>my.westminster</a:t>
          </a:r>
          <a:r>
            <a:rPr lang="en-US" sz="1800" kern="1200" dirty="0" smtClean="0"/>
            <a:t> page</a:t>
          </a:r>
          <a:endParaRPr lang="en-US" sz="1800" kern="1200" dirty="0"/>
        </a:p>
      </dsp:txBody>
      <dsp:txXfrm>
        <a:off x="1028" y="1871218"/>
        <a:ext cx="1684523" cy="3929558"/>
      </dsp:txXfrm>
    </dsp:sp>
    <dsp:sp modelId="{5304EF34-30A8-E241-A559-FF94EC39AB0E}">
      <dsp:nvSpPr>
        <dsp:cNvPr id="0" name=""/>
        <dsp:cNvSpPr/>
      </dsp:nvSpPr>
      <dsp:spPr>
        <a:xfrm>
          <a:off x="1685552" y="1871218"/>
          <a:ext cx="1684523" cy="3929558"/>
        </a:xfrm>
        <a:prstGeom prst="rect">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n-US" sz="1800" kern="1200" dirty="0" smtClean="0"/>
            <a:t>Research Experiences for Undergraduates</a:t>
          </a:r>
          <a:endParaRPr lang="en-US" sz="1800" kern="1200" dirty="0"/>
        </a:p>
      </dsp:txBody>
      <dsp:txXfrm>
        <a:off x="1685552" y="1871218"/>
        <a:ext cx="1684523" cy="3929558"/>
      </dsp:txXfrm>
    </dsp:sp>
    <dsp:sp modelId="{28DDAEC2-B457-544B-BA0D-54675AD8ACFE}">
      <dsp:nvSpPr>
        <dsp:cNvPr id="0" name=""/>
        <dsp:cNvSpPr/>
      </dsp:nvSpPr>
      <dsp:spPr>
        <a:xfrm>
          <a:off x="3370076" y="1871218"/>
          <a:ext cx="1684523" cy="3929558"/>
        </a:xfrm>
        <a:prstGeom prst="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n-US" sz="1800" kern="1200" dirty="0" smtClean="0"/>
            <a:t>Large Research Universities</a:t>
          </a:r>
          <a:endParaRPr lang="en-US" sz="1800" kern="1200" dirty="0"/>
        </a:p>
      </dsp:txBody>
      <dsp:txXfrm>
        <a:off x="3370076" y="1871218"/>
        <a:ext cx="1684523" cy="3929558"/>
      </dsp:txXfrm>
    </dsp:sp>
    <dsp:sp modelId="{3E941091-6A83-854E-9D27-A28A192895A2}">
      <dsp:nvSpPr>
        <dsp:cNvPr id="0" name=""/>
        <dsp:cNvSpPr/>
      </dsp:nvSpPr>
      <dsp:spPr>
        <a:xfrm>
          <a:off x="5054599" y="1871218"/>
          <a:ext cx="1684523" cy="3929558"/>
        </a:xfrm>
        <a:prstGeom prst="rect">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n-US" sz="1800" kern="1200" dirty="0" smtClean="0"/>
            <a:t>Research Institutes and Hospitals</a:t>
          </a:r>
          <a:endParaRPr lang="en-US" sz="1800" kern="1200" dirty="0"/>
        </a:p>
      </dsp:txBody>
      <dsp:txXfrm>
        <a:off x="5054599" y="1871218"/>
        <a:ext cx="1684523" cy="3929558"/>
      </dsp:txXfrm>
    </dsp:sp>
    <dsp:sp modelId="{6FEFF94C-E6CF-E24D-B666-05C01564CE81}">
      <dsp:nvSpPr>
        <dsp:cNvPr id="0" name=""/>
        <dsp:cNvSpPr/>
      </dsp:nvSpPr>
      <dsp:spPr>
        <a:xfrm>
          <a:off x="6739123" y="1871218"/>
          <a:ext cx="1684523" cy="3929558"/>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n-US" sz="1800" kern="1200" dirty="0" smtClean="0"/>
            <a:t>Google search</a:t>
          </a:r>
        </a:p>
        <a:p>
          <a:pPr lvl="0" algn="ctr" defTabSz="800100">
            <a:lnSpc>
              <a:spcPct val="90000"/>
            </a:lnSpc>
            <a:spcBef>
              <a:spcPct val="0"/>
            </a:spcBef>
            <a:spcAft>
              <a:spcPct val="35000"/>
            </a:spcAft>
          </a:pPr>
          <a:endParaRPr lang="en-US" sz="1800" kern="1200" dirty="0" smtClean="0"/>
        </a:p>
        <a:p>
          <a:pPr lvl="0" algn="ctr" defTabSz="800100">
            <a:lnSpc>
              <a:spcPct val="90000"/>
            </a:lnSpc>
            <a:spcBef>
              <a:spcPct val="0"/>
            </a:spcBef>
            <a:spcAft>
              <a:spcPct val="35000"/>
            </a:spcAft>
          </a:pPr>
          <a:r>
            <a:rPr lang="en-US" sz="1800" kern="1200" dirty="0" smtClean="0"/>
            <a:t>Talk to a faculty member</a:t>
          </a:r>
        </a:p>
      </dsp:txBody>
      <dsp:txXfrm>
        <a:off x="6739123" y="1871218"/>
        <a:ext cx="1684523" cy="3929558"/>
      </dsp:txXfrm>
    </dsp:sp>
    <dsp:sp modelId="{44AAC4C9-A000-0644-91FB-358B915F3C67}">
      <dsp:nvSpPr>
        <dsp:cNvPr id="0" name=""/>
        <dsp:cNvSpPr/>
      </dsp:nvSpPr>
      <dsp:spPr>
        <a:xfrm>
          <a:off x="0" y="5800776"/>
          <a:ext cx="8424676" cy="436617"/>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C3152-F67C-2D44-B73C-2399EEE4EE4D}">
      <dsp:nvSpPr>
        <dsp:cNvPr id="0" name=""/>
        <dsp:cNvSpPr/>
      </dsp:nvSpPr>
      <dsp:spPr>
        <a:xfrm>
          <a:off x="2862292" y="2117"/>
          <a:ext cx="1411112" cy="917222"/>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Personal Statement</a:t>
          </a:r>
          <a:endParaRPr lang="en-US" sz="1300" kern="1200" dirty="0"/>
        </a:p>
      </dsp:txBody>
      <dsp:txXfrm>
        <a:off x="2907067" y="46892"/>
        <a:ext cx="1321562" cy="827672"/>
      </dsp:txXfrm>
    </dsp:sp>
    <dsp:sp modelId="{8EA05BF9-D905-5441-996A-0F44B261D2B6}">
      <dsp:nvSpPr>
        <dsp:cNvPr id="0" name=""/>
        <dsp:cNvSpPr/>
      </dsp:nvSpPr>
      <dsp:spPr>
        <a:xfrm>
          <a:off x="1407113" y="460729"/>
          <a:ext cx="4321470" cy="4321470"/>
        </a:xfrm>
        <a:custGeom>
          <a:avLst/>
          <a:gdLst/>
          <a:ahLst/>
          <a:cxnLst/>
          <a:rect l="0" t="0" r="0" b="0"/>
          <a:pathLst>
            <a:path>
              <a:moveTo>
                <a:pt x="2875307" y="121577"/>
              </a:moveTo>
              <a:arcTo wR="2160735" hR="2160735" stAng="17358704" swAng="1501022"/>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4940091-1978-0548-8D7F-F1268674376B}">
      <dsp:nvSpPr>
        <dsp:cNvPr id="0" name=""/>
        <dsp:cNvSpPr/>
      </dsp:nvSpPr>
      <dsp:spPr>
        <a:xfrm>
          <a:off x="4733544" y="1082485"/>
          <a:ext cx="1411112" cy="917222"/>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GRE General Test</a:t>
          </a:r>
          <a:endParaRPr lang="en-US" sz="1300" kern="1200" dirty="0"/>
        </a:p>
      </dsp:txBody>
      <dsp:txXfrm>
        <a:off x="4778319" y="1127260"/>
        <a:ext cx="1321562" cy="827672"/>
      </dsp:txXfrm>
    </dsp:sp>
    <dsp:sp modelId="{D56E297F-BA8E-C240-8B2B-AA9E19FBE0E4}">
      <dsp:nvSpPr>
        <dsp:cNvPr id="0" name=""/>
        <dsp:cNvSpPr/>
      </dsp:nvSpPr>
      <dsp:spPr>
        <a:xfrm>
          <a:off x="1407113" y="460729"/>
          <a:ext cx="4321470" cy="4321470"/>
        </a:xfrm>
        <a:custGeom>
          <a:avLst/>
          <a:gdLst/>
          <a:ahLst/>
          <a:cxnLst/>
          <a:rect l="0" t="0" r="0" b="0"/>
          <a:pathLst>
            <a:path>
              <a:moveTo>
                <a:pt x="4233625" y="1550898"/>
              </a:moveTo>
              <a:arcTo wR="2160735" hR="2160735" stAng="20616379" swAng="1967242"/>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084B294-8EC7-F144-BC58-81E97247F5B6}">
      <dsp:nvSpPr>
        <dsp:cNvPr id="0" name=""/>
        <dsp:cNvSpPr/>
      </dsp:nvSpPr>
      <dsp:spPr>
        <a:xfrm>
          <a:off x="4733544" y="3243220"/>
          <a:ext cx="1411112" cy="917222"/>
        </a:xfrm>
        <a:prstGeom prst="round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GRE Subject Test</a:t>
          </a:r>
          <a:endParaRPr lang="en-US" sz="1300" kern="1200" dirty="0"/>
        </a:p>
      </dsp:txBody>
      <dsp:txXfrm>
        <a:off x="4778319" y="3287995"/>
        <a:ext cx="1321562" cy="827672"/>
      </dsp:txXfrm>
    </dsp:sp>
    <dsp:sp modelId="{8FFFBEB6-C759-6D45-A3B8-10EC098AE117}">
      <dsp:nvSpPr>
        <dsp:cNvPr id="0" name=""/>
        <dsp:cNvSpPr/>
      </dsp:nvSpPr>
      <dsp:spPr>
        <a:xfrm>
          <a:off x="1407113" y="460729"/>
          <a:ext cx="4321470" cy="4321470"/>
        </a:xfrm>
        <a:custGeom>
          <a:avLst/>
          <a:gdLst/>
          <a:ahLst/>
          <a:cxnLst/>
          <a:rect l="0" t="0" r="0" b="0"/>
          <a:pathLst>
            <a:path>
              <a:moveTo>
                <a:pt x="3670601" y="3706399"/>
              </a:moveTo>
              <a:arcTo wR="2160735" hR="2160735" stAng="2740274" swAng="1501022"/>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E23496C-B817-A943-959C-938308C54AF0}">
      <dsp:nvSpPr>
        <dsp:cNvPr id="0" name=""/>
        <dsp:cNvSpPr/>
      </dsp:nvSpPr>
      <dsp:spPr>
        <a:xfrm>
          <a:off x="2862292" y="4323588"/>
          <a:ext cx="1411112" cy="917222"/>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Letters of Recommendation</a:t>
          </a:r>
          <a:endParaRPr lang="en-US" sz="1300" kern="1200" dirty="0"/>
        </a:p>
      </dsp:txBody>
      <dsp:txXfrm>
        <a:off x="2907067" y="4368363"/>
        <a:ext cx="1321562" cy="827672"/>
      </dsp:txXfrm>
    </dsp:sp>
    <dsp:sp modelId="{C0A9236B-0E30-4041-9E73-33389F0984FB}">
      <dsp:nvSpPr>
        <dsp:cNvPr id="0" name=""/>
        <dsp:cNvSpPr/>
      </dsp:nvSpPr>
      <dsp:spPr>
        <a:xfrm>
          <a:off x="1407113" y="460729"/>
          <a:ext cx="4321470" cy="4321470"/>
        </a:xfrm>
        <a:custGeom>
          <a:avLst/>
          <a:gdLst/>
          <a:ahLst/>
          <a:cxnLst/>
          <a:rect l="0" t="0" r="0" b="0"/>
          <a:pathLst>
            <a:path>
              <a:moveTo>
                <a:pt x="1446163" y="4199892"/>
              </a:moveTo>
              <a:arcTo wR="2160735" hR="2160735" stAng="6558704" swAng="1501022"/>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B70F1F9-BCE2-614B-AC94-6F931D849A5B}">
      <dsp:nvSpPr>
        <dsp:cNvPr id="0" name=""/>
        <dsp:cNvSpPr/>
      </dsp:nvSpPr>
      <dsp:spPr>
        <a:xfrm>
          <a:off x="991041" y="3243220"/>
          <a:ext cx="1411112" cy="917222"/>
        </a:xfrm>
        <a:prstGeom prst="roundRect">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Undergraduate Transcript</a:t>
          </a:r>
          <a:endParaRPr lang="en-US" sz="1300" kern="1200" dirty="0"/>
        </a:p>
      </dsp:txBody>
      <dsp:txXfrm>
        <a:off x="1035816" y="3287995"/>
        <a:ext cx="1321562" cy="827672"/>
      </dsp:txXfrm>
    </dsp:sp>
    <dsp:sp modelId="{A1D526F4-F7B8-154C-92C7-C4DB1A01E1FD}">
      <dsp:nvSpPr>
        <dsp:cNvPr id="0" name=""/>
        <dsp:cNvSpPr/>
      </dsp:nvSpPr>
      <dsp:spPr>
        <a:xfrm>
          <a:off x="1407113" y="460729"/>
          <a:ext cx="4321470" cy="4321470"/>
        </a:xfrm>
        <a:custGeom>
          <a:avLst/>
          <a:gdLst/>
          <a:ahLst/>
          <a:cxnLst/>
          <a:rect l="0" t="0" r="0" b="0"/>
          <a:pathLst>
            <a:path>
              <a:moveTo>
                <a:pt x="87844" y="2770571"/>
              </a:moveTo>
              <a:arcTo wR="2160735" hR="2160735" stAng="9816379" swAng="1967242"/>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C2BDF52-51B9-434B-A5D0-1398E235AA8D}">
      <dsp:nvSpPr>
        <dsp:cNvPr id="0" name=""/>
        <dsp:cNvSpPr/>
      </dsp:nvSpPr>
      <dsp:spPr>
        <a:xfrm>
          <a:off x="991041" y="1082485"/>
          <a:ext cx="1411112" cy="917222"/>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CV/Resume</a:t>
          </a:r>
          <a:endParaRPr lang="en-US" sz="1300" kern="1200" dirty="0"/>
        </a:p>
      </dsp:txBody>
      <dsp:txXfrm>
        <a:off x="1035816" y="1127260"/>
        <a:ext cx="1321562" cy="827672"/>
      </dsp:txXfrm>
    </dsp:sp>
    <dsp:sp modelId="{E9003B34-5A68-4D98-9A92-EC8EBEE341A2}">
      <dsp:nvSpPr>
        <dsp:cNvPr id="0" name=""/>
        <dsp:cNvSpPr/>
      </dsp:nvSpPr>
      <dsp:spPr>
        <a:xfrm>
          <a:off x="1407113" y="460729"/>
          <a:ext cx="4321470" cy="4321470"/>
        </a:xfrm>
        <a:custGeom>
          <a:avLst/>
          <a:gdLst/>
          <a:ahLst/>
          <a:cxnLst/>
          <a:rect l="0" t="0" r="0" b="0"/>
          <a:pathLst>
            <a:path>
              <a:moveTo>
                <a:pt x="650868" y="615070"/>
              </a:moveTo>
              <a:arcTo wR="2160735" hR="2160735" stAng="13540274" swAng="1501022"/>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A24122-EAF1-FE44-9194-753A277BF1F6}">
      <dsp:nvSpPr>
        <dsp:cNvPr id="0" name=""/>
        <dsp:cNvSpPr/>
      </dsp:nvSpPr>
      <dsp:spPr>
        <a:xfrm>
          <a:off x="2438400" y="496"/>
          <a:ext cx="3657600" cy="1934765"/>
        </a:xfrm>
        <a:prstGeom prst="rightArrow">
          <a:avLst>
            <a:gd name="adj1" fmla="val 75000"/>
            <a:gd name="adj2" fmla="val 5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t" anchorCtr="0">
          <a:noAutofit/>
        </a:bodyPr>
        <a:lstStyle/>
        <a:p>
          <a:pPr marL="285750" lvl="1" indent="-285750" algn="l" defTabSz="2044700">
            <a:lnSpc>
              <a:spcPct val="90000"/>
            </a:lnSpc>
            <a:spcBef>
              <a:spcPct val="0"/>
            </a:spcBef>
            <a:spcAft>
              <a:spcPct val="15000"/>
            </a:spcAft>
            <a:buChar char="••"/>
          </a:pPr>
          <a:endParaRPr lang="en-US" sz="4600" kern="1200" dirty="0"/>
        </a:p>
        <a:p>
          <a:pPr marL="285750" lvl="1" indent="-285750" algn="l" defTabSz="2044700">
            <a:lnSpc>
              <a:spcPct val="90000"/>
            </a:lnSpc>
            <a:spcBef>
              <a:spcPct val="0"/>
            </a:spcBef>
            <a:spcAft>
              <a:spcPct val="15000"/>
            </a:spcAft>
            <a:buChar char="••"/>
          </a:pPr>
          <a:endParaRPr lang="en-US" sz="4600" kern="1200" dirty="0"/>
        </a:p>
      </dsp:txBody>
      <dsp:txXfrm>
        <a:off x="2438400" y="242342"/>
        <a:ext cx="2932063" cy="1451073"/>
      </dsp:txXfrm>
    </dsp:sp>
    <dsp:sp modelId="{A7210F87-D1F6-A742-B53D-EBE3A52458FF}">
      <dsp:nvSpPr>
        <dsp:cNvPr id="0" name=""/>
        <dsp:cNvSpPr/>
      </dsp:nvSpPr>
      <dsp:spPr>
        <a:xfrm>
          <a:off x="0" y="496"/>
          <a:ext cx="2438400" cy="1934765"/>
        </a:xfrm>
        <a:prstGeom prst="round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Masters</a:t>
          </a:r>
          <a:endParaRPr lang="en-US" sz="4400" kern="1200" dirty="0"/>
        </a:p>
      </dsp:txBody>
      <dsp:txXfrm>
        <a:off x="94447" y="94943"/>
        <a:ext cx="2249506" cy="1745871"/>
      </dsp:txXfrm>
    </dsp:sp>
    <dsp:sp modelId="{6A337DFB-8F63-F443-8C65-60E307F3248A}">
      <dsp:nvSpPr>
        <dsp:cNvPr id="0" name=""/>
        <dsp:cNvSpPr/>
      </dsp:nvSpPr>
      <dsp:spPr>
        <a:xfrm>
          <a:off x="2438400" y="2128738"/>
          <a:ext cx="3657600" cy="1934765"/>
        </a:xfrm>
        <a:prstGeom prst="rightArrow">
          <a:avLst>
            <a:gd name="adj1" fmla="val 75000"/>
            <a:gd name="adj2" fmla="val 50000"/>
          </a:avLst>
        </a:prstGeom>
        <a:solidFill>
          <a:schemeClr val="accent4">
            <a:tint val="40000"/>
            <a:alpha val="90000"/>
            <a:hueOff val="-3945710"/>
            <a:satOff val="22157"/>
            <a:lumOff val="1408"/>
            <a:alphaOff val="0"/>
          </a:schemeClr>
        </a:solidFill>
        <a:ln w="9525" cap="flat" cmpd="sng" algn="ctr">
          <a:solidFill>
            <a:schemeClr val="accent4">
              <a:tint val="40000"/>
              <a:alpha val="90000"/>
              <a:hueOff val="-3945710"/>
              <a:satOff val="22157"/>
              <a:lumOff val="140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t" anchorCtr="0">
          <a:noAutofit/>
        </a:bodyPr>
        <a:lstStyle/>
        <a:p>
          <a:pPr marL="285750" lvl="1" indent="-285750" algn="l" defTabSz="2044700">
            <a:lnSpc>
              <a:spcPct val="90000"/>
            </a:lnSpc>
            <a:spcBef>
              <a:spcPct val="0"/>
            </a:spcBef>
            <a:spcAft>
              <a:spcPct val="15000"/>
            </a:spcAft>
            <a:buChar char="••"/>
          </a:pPr>
          <a:endParaRPr lang="en-US" sz="4600" kern="1200" dirty="0"/>
        </a:p>
        <a:p>
          <a:pPr marL="285750" lvl="1" indent="-285750" algn="l" defTabSz="2044700">
            <a:lnSpc>
              <a:spcPct val="90000"/>
            </a:lnSpc>
            <a:spcBef>
              <a:spcPct val="0"/>
            </a:spcBef>
            <a:spcAft>
              <a:spcPct val="15000"/>
            </a:spcAft>
            <a:buChar char="••"/>
          </a:pPr>
          <a:endParaRPr lang="en-US" sz="4600" kern="1200" dirty="0"/>
        </a:p>
      </dsp:txBody>
      <dsp:txXfrm>
        <a:off x="2438400" y="2370584"/>
        <a:ext cx="2932063" cy="1451073"/>
      </dsp:txXfrm>
    </dsp:sp>
    <dsp:sp modelId="{0D30AE8F-21C7-574E-ADA7-F67061FCE77A}">
      <dsp:nvSpPr>
        <dsp:cNvPr id="0" name=""/>
        <dsp:cNvSpPr/>
      </dsp:nvSpPr>
      <dsp:spPr>
        <a:xfrm>
          <a:off x="0" y="2128738"/>
          <a:ext cx="2438400" cy="1934765"/>
        </a:xfrm>
        <a:prstGeom prst="roundRect">
          <a:avLst/>
        </a:prstGeom>
        <a:gradFill rotWithShape="0">
          <a:gsLst>
            <a:gs pos="0">
              <a:schemeClr val="accent4">
                <a:hueOff val="-4464770"/>
                <a:satOff val="26899"/>
                <a:lumOff val="2156"/>
                <a:alphaOff val="0"/>
                <a:tint val="100000"/>
                <a:shade val="100000"/>
                <a:satMod val="130000"/>
              </a:schemeClr>
            </a:gs>
            <a:gs pos="100000">
              <a:schemeClr val="accent4">
                <a:hueOff val="-4464770"/>
                <a:satOff val="26899"/>
                <a:lumOff val="215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PhD</a:t>
          </a:r>
          <a:endParaRPr lang="en-US" sz="4400" kern="1200" dirty="0"/>
        </a:p>
      </dsp:txBody>
      <dsp:txXfrm>
        <a:off x="94447" y="2223185"/>
        <a:ext cx="2249506" cy="17458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12639-60C7-4946-94C6-E2A673F98BF4}">
      <dsp:nvSpPr>
        <dsp:cNvPr id="0" name=""/>
        <dsp:cNvSpPr/>
      </dsp:nvSpPr>
      <dsp:spPr>
        <a:xfrm>
          <a:off x="699" y="1460"/>
          <a:ext cx="6094601" cy="1281906"/>
        </a:xfrm>
        <a:prstGeom prst="roundRect">
          <a:avLst>
            <a:gd name="adj" fmla="val 10000"/>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r>
            <a:rPr lang="en-US" sz="5500" kern="1200" dirty="0" smtClean="0"/>
            <a:t>Think </a:t>
          </a:r>
          <a:r>
            <a:rPr lang="en-US" sz="5500" u="sng" kern="1200" dirty="0" smtClean="0"/>
            <a:t>EARLY!</a:t>
          </a:r>
          <a:endParaRPr lang="en-US" sz="5500" u="sng" kern="1200" dirty="0"/>
        </a:p>
      </dsp:txBody>
      <dsp:txXfrm>
        <a:off x="38245" y="39006"/>
        <a:ext cx="6019509" cy="1206814"/>
      </dsp:txXfrm>
    </dsp:sp>
    <dsp:sp modelId="{358BB8A8-DDF8-41DB-AE51-694D593C7D1F}">
      <dsp:nvSpPr>
        <dsp:cNvPr id="0" name=""/>
        <dsp:cNvSpPr/>
      </dsp:nvSpPr>
      <dsp:spPr>
        <a:xfrm>
          <a:off x="2114817" y="1403077"/>
          <a:ext cx="3981182" cy="1281906"/>
        </a:xfrm>
        <a:prstGeom prst="roundRect">
          <a:avLst>
            <a:gd name="adj" fmla="val 10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Who knows you?  Can they say positive things about you?  Can they be </a:t>
          </a:r>
          <a:r>
            <a:rPr lang="en-US" sz="1700" u="sng" kern="1200" dirty="0" smtClean="0"/>
            <a:t>specific</a:t>
          </a:r>
          <a:r>
            <a:rPr lang="en-US" sz="1700" kern="1200" dirty="0" smtClean="0"/>
            <a:t>?</a:t>
          </a:r>
          <a:endParaRPr lang="en-US" sz="1700" kern="1200" dirty="0"/>
        </a:p>
      </dsp:txBody>
      <dsp:txXfrm>
        <a:off x="2152363" y="1440623"/>
        <a:ext cx="3906090" cy="1206814"/>
      </dsp:txXfrm>
    </dsp:sp>
    <dsp:sp modelId="{945767DD-767D-4886-B9E7-911EDC1BC9A8}">
      <dsp:nvSpPr>
        <dsp:cNvPr id="0" name=""/>
        <dsp:cNvSpPr/>
      </dsp:nvSpPr>
      <dsp:spPr>
        <a:xfrm>
          <a:off x="699" y="2780633"/>
          <a:ext cx="1949648" cy="1281906"/>
        </a:xfrm>
        <a:prstGeom prst="roundRect">
          <a:avLst>
            <a:gd name="adj" fmla="val 10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u="none" kern="1200" dirty="0" smtClean="0"/>
            <a:t>ASK early:</a:t>
          </a:r>
          <a:endParaRPr lang="en-US" sz="1700" u="none" kern="1200" dirty="0"/>
        </a:p>
      </dsp:txBody>
      <dsp:txXfrm>
        <a:off x="38245" y="2818179"/>
        <a:ext cx="1874556" cy="1206814"/>
      </dsp:txXfrm>
    </dsp:sp>
    <dsp:sp modelId="{743C3293-B335-479D-AC1B-EABBD073FE3A}">
      <dsp:nvSpPr>
        <dsp:cNvPr id="0" name=""/>
        <dsp:cNvSpPr/>
      </dsp:nvSpPr>
      <dsp:spPr>
        <a:xfrm>
          <a:off x="2032233" y="2780633"/>
          <a:ext cx="1949648" cy="1281906"/>
        </a:xfrm>
        <a:prstGeom prst="roundRect">
          <a:avLst>
            <a:gd name="adj" fmla="val 10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Be polite</a:t>
          </a:r>
          <a:endParaRPr lang="en-US" sz="1700" kern="1200" dirty="0"/>
        </a:p>
      </dsp:txBody>
      <dsp:txXfrm>
        <a:off x="2069779" y="2818179"/>
        <a:ext cx="1874556" cy="1206814"/>
      </dsp:txXfrm>
    </dsp:sp>
    <dsp:sp modelId="{035889D4-CDB7-4760-A296-4431E2D5B299}">
      <dsp:nvSpPr>
        <dsp:cNvPr id="0" name=""/>
        <dsp:cNvSpPr/>
      </dsp:nvSpPr>
      <dsp:spPr>
        <a:xfrm>
          <a:off x="0" y="1391046"/>
          <a:ext cx="1949648" cy="1281906"/>
        </a:xfrm>
        <a:prstGeom prst="roundRect">
          <a:avLst>
            <a:gd name="adj" fmla="val 10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Do you have someone who could write a GOOD letter for you? </a:t>
          </a:r>
          <a:endParaRPr lang="en-US" sz="1700" kern="1200" dirty="0"/>
        </a:p>
      </dsp:txBody>
      <dsp:txXfrm>
        <a:off x="37546" y="1428592"/>
        <a:ext cx="1874556" cy="1206814"/>
      </dsp:txXfrm>
    </dsp:sp>
    <dsp:sp modelId="{0CC10E1D-716C-48A5-B738-DC0224D697C8}">
      <dsp:nvSpPr>
        <dsp:cNvPr id="0" name=""/>
        <dsp:cNvSpPr/>
      </dsp:nvSpPr>
      <dsp:spPr>
        <a:xfrm>
          <a:off x="4145652" y="2780633"/>
          <a:ext cx="1949648" cy="1281906"/>
        </a:xfrm>
        <a:prstGeom prst="roundRect">
          <a:avLst>
            <a:gd name="adj" fmla="val 10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Provide info to writer</a:t>
          </a:r>
          <a:endParaRPr lang="en-US" sz="1700" kern="1200" dirty="0"/>
        </a:p>
      </dsp:txBody>
      <dsp:txXfrm>
        <a:off x="4183198" y="2818179"/>
        <a:ext cx="1874556" cy="12068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994C0E-49BD-450C-A278-13BA96505858}">
      <dsp:nvSpPr>
        <dsp:cNvPr id="0" name=""/>
        <dsp:cNvSpPr/>
      </dsp:nvSpPr>
      <dsp:spPr>
        <a:xfrm>
          <a:off x="2525611" y="3405"/>
          <a:ext cx="3779177" cy="130110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Resume – brief, 1-2 </a:t>
          </a:r>
          <a:r>
            <a:rPr lang="en-US" sz="1500" kern="1200" dirty="0" err="1" smtClean="0"/>
            <a:t>pgs</a:t>
          </a:r>
          <a:r>
            <a:rPr lang="en-US" sz="1500" kern="1200" dirty="0" smtClean="0"/>
            <a:t>, </a:t>
          </a:r>
          <a:r>
            <a:rPr lang="en-US" sz="1500" kern="1200" dirty="0" smtClean="0"/>
            <a:t>education </a:t>
          </a:r>
          <a:r>
            <a:rPr lang="en-US" sz="1500" kern="1200" dirty="0" smtClean="0"/>
            <a:t>&amp; </a:t>
          </a:r>
          <a:r>
            <a:rPr lang="en-US" sz="1500" kern="1200" dirty="0" smtClean="0"/>
            <a:t>experience – for a particular job</a:t>
          </a:r>
          <a:endParaRPr lang="en-US" sz="1500" kern="1200" dirty="0"/>
        </a:p>
        <a:p>
          <a:pPr marL="114300" lvl="1" indent="-114300" algn="l" defTabSz="666750">
            <a:lnSpc>
              <a:spcPct val="90000"/>
            </a:lnSpc>
            <a:spcBef>
              <a:spcPct val="0"/>
            </a:spcBef>
            <a:spcAft>
              <a:spcPct val="15000"/>
            </a:spcAft>
            <a:buChar char="••"/>
          </a:pPr>
          <a:r>
            <a:rPr lang="en-US" sz="1500" kern="1200" dirty="0" smtClean="0"/>
            <a:t>CV – same content as resume, but can be longer – more detailed ( &gt; 2 </a:t>
          </a:r>
          <a:r>
            <a:rPr lang="en-US" sz="1500" kern="1200" dirty="0" err="1" smtClean="0"/>
            <a:t>pgs</a:t>
          </a:r>
          <a:r>
            <a:rPr lang="en-US" sz="1500" kern="1200" dirty="0" smtClean="0"/>
            <a:t>)</a:t>
          </a:r>
          <a:endParaRPr lang="en-US" sz="1500" kern="1200" dirty="0"/>
        </a:p>
      </dsp:txBody>
      <dsp:txXfrm>
        <a:off x="2525611" y="166043"/>
        <a:ext cx="3291263" cy="975829"/>
      </dsp:txXfrm>
    </dsp:sp>
    <dsp:sp modelId="{5CC6A1E3-E4A7-4AEE-9AFC-E25747CEE164}">
      <dsp:nvSpPr>
        <dsp:cNvPr id="0" name=""/>
        <dsp:cNvSpPr/>
      </dsp:nvSpPr>
      <dsp:spPr>
        <a:xfrm>
          <a:off x="6160" y="119016"/>
          <a:ext cx="2519451" cy="10698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b="1" kern="1200" dirty="0" smtClean="0"/>
            <a:t>What is a CV vs. resume?</a:t>
          </a:r>
          <a:endParaRPr lang="en-US" sz="1900" b="1" kern="1200" dirty="0"/>
        </a:p>
      </dsp:txBody>
      <dsp:txXfrm>
        <a:off x="58387" y="171243"/>
        <a:ext cx="2414997" cy="965428"/>
      </dsp:txXfrm>
    </dsp:sp>
    <dsp:sp modelId="{B8D39E5E-DF4A-4E34-BC13-CE8D9547D266}">
      <dsp:nvSpPr>
        <dsp:cNvPr id="0" name=""/>
        <dsp:cNvSpPr/>
      </dsp:nvSpPr>
      <dsp:spPr>
        <a:xfrm>
          <a:off x="2525611" y="1411499"/>
          <a:ext cx="3779177" cy="215746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Contact info</a:t>
          </a:r>
          <a:endParaRPr lang="en-US" sz="1000" kern="1200" dirty="0"/>
        </a:p>
        <a:p>
          <a:pPr marL="57150" lvl="1" indent="-57150" algn="l" defTabSz="444500">
            <a:lnSpc>
              <a:spcPct val="90000"/>
            </a:lnSpc>
            <a:spcBef>
              <a:spcPct val="0"/>
            </a:spcBef>
            <a:spcAft>
              <a:spcPct val="15000"/>
            </a:spcAft>
            <a:buChar char="••"/>
          </a:pPr>
          <a:r>
            <a:rPr lang="en-US" sz="1000" kern="1200" dirty="0" smtClean="0"/>
            <a:t>Educational background</a:t>
          </a:r>
          <a:endParaRPr lang="en-US" sz="1000" kern="1200" dirty="0"/>
        </a:p>
        <a:p>
          <a:pPr marL="57150" lvl="1" indent="-57150" algn="l" defTabSz="444500">
            <a:lnSpc>
              <a:spcPct val="90000"/>
            </a:lnSpc>
            <a:spcBef>
              <a:spcPct val="0"/>
            </a:spcBef>
            <a:spcAft>
              <a:spcPct val="15000"/>
            </a:spcAft>
            <a:buChar char="••"/>
          </a:pPr>
          <a:r>
            <a:rPr lang="en-US" sz="1000" kern="1200" dirty="0" smtClean="0"/>
            <a:t>Academic achievements</a:t>
          </a:r>
          <a:endParaRPr lang="en-US" sz="1000" kern="1200" dirty="0"/>
        </a:p>
        <a:p>
          <a:pPr marL="57150" lvl="1" indent="-57150" algn="l" defTabSz="444500">
            <a:lnSpc>
              <a:spcPct val="90000"/>
            </a:lnSpc>
            <a:spcBef>
              <a:spcPct val="0"/>
            </a:spcBef>
            <a:spcAft>
              <a:spcPct val="15000"/>
            </a:spcAft>
            <a:buChar char="••"/>
          </a:pPr>
          <a:r>
            <a:rPr lang="en-US" sz="1000" kern="1200" dirty="0" smtClean="0"/>
            <a:t>Teaching experience (TA, tutor, etc.)</a:t>
          </a:r>
          <a:endParaRPr lang="en-US" sz="1000" kern="1200" dirty="0"/>
        </a:p>
        <a:p>
          <a:pPr marL="57150" lvl="1" indent="-57150" algn="l" defTabSz="444500">
            <a:lnSpc>
              <a:spcPct val="90000"/>
            </a:lnSpc>
            <a:spcBef>
              <a:spcPct val="0"/>
            </a:spcBef>
            <a:spcAft>
              <a:spcPct val="15000"/>
            </a:spcAft>
            <a:buChar char="••"/>
          </a:pPr>
          <a:r>
            <a:rPr lang="en-US" sz="1000" kern="1200" dirty="0" smtClean="0"/>
            <a:t>Research experience</a:t>
          </a:r>
          <a:endParaRPr lang="en-US" sz="1000" kern="1200" dirty="0"/>
        </a:p>
        <a:p>
          <a:pPr marL="57150" lvl="1" indent="-57150" algn="l" defTabSz="444500">
            <a:lnSpc>
              <a:spcPct val="90000"/>
            </a:lnSpc>
            <a:spcBef>
              <a:spcPct val="0"/>
            </a:spcBef>
            <a:spcAft>
              <a:spcPct val="15000"/>
            </a:spcAft>
            <a:buChar char="••"/>
          </a:pPr>
          <a:r>
            <a:rPr lang="en-US" sz="1000" kern="1200" dirty="0" smtClean="0"/>
            <a:t>Grants awarded (travel?)</a:t>
          </a:r>
          <a:endParaRPr lang="en-US" sz="1000" kern="1200" dirty="0"/>
        </a:p>
        <a:p>
          <a:pPr marL="57150" lvl="1" indent="-57150" algn="l" defTabSz="444500">
            <a:lnSpc>
              <a:spcPct val="90000"/>
            </a:lnSpc>
            <a:spcBef>
              <a:spcPct val="0"/>
            </a:spcBef>
            <a:spcAft>
              <a:spcPct val="15000"/>
            </a:spcAft>
            <a:buChar char="••"/>
          </a:pPr>
          <a:r>
            <a:rPr lang="en-US" sz="1000" kern="1200" dirty="0" smtClean="0"/>
            <a:t>Publications</a:t>
          </a:r>
          <a:endParaRPr lang="en-US" sz="1000" kern="1200" dirty="0"/>
        </a:p>
        <a:p>
          <a:pPr marL="57150" lvl="1" indent="-57150" algn="l" defTabSz="444500">
            <a:lnSpc>
              <a:spcPct val="90000"/>
            </a:lnSpc>
            <a:spcBef>
              <a:spcPct val="0"/>
            </a:spcBef>
            <a:spcAft>
              <a:spcPct val="15000"/>
            </a:spcAft>
            <a:buChar char="••"/>
          </a:pPr>
          <a:r>
            <a:rPr lang="en-US" sz="1000" kern="1200" dirty="0" smtClean="0"/>
            <a:t>Activities (clubs, volunteer work, etc.)</a:t>
          </a:r>
          <a:endParaRPr lang="en-US" sz="1000" kern="1200" dirty="0"/>
        </a:p>
        <a:p>
          <a:pPr marL="57150" lvl="1" indent="-57150" algn="l" defTabSz="444500">
            <a:lnSpc>
              <a:spcPct val="90000"/>
            </a:lnSpc>
            <a:spcBef>
              <a:spcPct val="0"/>
            </a:spcBef>
            <a:spcAft>
              <a:spcPct val="15000"/>
            </a:spcAft>
            <a:buChar char="••"/>
          </a:pPr>
          <a:r>
            <a:rPr lang="en-US" sz="1000" kern="1200" dirty="0" smtClean="0"/>
            <a:t>Professional affiliations</a:t>
          </a:r>
          <a:endParaRPr lang="en-US" sz="1000" kern="1200" dirty="0"/>
        </a:p>
        <a:p>
          <a:pPr marL="57150" lvl="1" indent="-57150" algn="l" defTabSz="444500">
            <a:lnSpc>
              <a:spcPct val="90000"/>
            </a:lnSpc>
            <a:spcBef>
              <a:spcPct val="0"/>
            </a:spcBef>
            <a:spcAft>
              <a:spcPct val="15000"/>
            </a:spcAft>
            <a:buChar char="••"/>
          </a:pPr>
          <a:r>
            <a:rPr lang="en-US" sz="1000" kern="1200" dirty="0" smtClean="0"/>
            <a:t>References (available on request)</a:t>
          </a:r>
          <a:endParaRPr lang="en-US" sz="1000" kern="1200" dirty="0"/>
        </a:p>
      </dsp:txBody>
      <dsp:txXfrm>
        <a:off x="2525611" y="1681182"/>
        <a:ext cx="2970129" cy="1618095"/>
      </dsp:txXfrm>
    </dsp:sp>
    <dsp:sp modelId="{004ED24A-4604-411F-828B-6B06D5D157B4}">
      <dsp:nvSpPr>
        <dsp:cNvPr id="0" name=""/>
        <dsp:cNvSpPr/>
      </dsp:nvSpPr>
      <dsp:spPr>
        <a:xfrm>
          <a:off x="6160" y="1955288"/>
          <a:ext cx="2519451" cy="10698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b="1" kern="1200" dirty="0" smtClean="0"/>
            <a:t>What should I include?</a:t>
          </a:r>
          <a:endParaRPr lang="en-US" sz="1900" b="1" kern="1200" dirty="0"/>
        </a:p>
      </dsp:txBody>
      <dsp:txXfrm>
        <a:off x="58387" y="2007515"/>
        <a:ext cx="2414997" cy="965428"/>
      </dsp:txXfrm>
    </dsp:sp>
    <dsp:sp modelId="{8FE205DC-731D-4740-A5D8-87F9E9531062}">
      <dsp:nvSpPr>
        <dsp:cNvPr id="0" name=""/>
        <dsp:cNvSpPr/>
      </dsp:nvSpPr>
      <dsp:spPr>
        <a:xfrm>
          <a:off x="2524379" y="3792394"/>
          <a:ext cx="3786569" cy="35063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Clarity/order, NO ERRORS!</a:t>
          </a:r>
          <a:endParaRPr lang="en-US" sz="1700" kern="1200" dirty="0"/>
        </a:p>
      </dsp:txBody>
      <dsp:txXfrm>
        <a:off x="2524379" y="3836223"/>
        <a:ext cx="3655082" cy="262974"/>
      </dsp:txXfrm>
    </dsp:sp>
    <dsp:sp modelId="{4A898058-BECF-42DE-8B03-446578E57754}">
      <dsp:nvSpPr>
        <dsp:cNvPr id="0" name=""/>
        <dsp:cNvSpPr/>
      </dsp:nvSpPr>
      <dsp:spPr>
        <a:xfrm>
          <a:off x="0" y="3675948"/>
          <a:ext cx="2524379" cy="5835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b="1" kern="1200" dirty="0" smtClean="0"/>
            <a:t>Formatting/Examples</a:t>
          </a:r>
          <a:endParaRPr lang="en-US" sz="1900" b="1" kern="1200" dirty="0"/>
        </a:p>
      </dsp:txBody>
      <dsp:txXfrm>
        <a:off x="28485" y="3704433"/>
        <a:ext cx="2467409" cy="526554"/>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8A5382-C26C-C241-A573-C6DDE7F4BCCE}" type="datetimeFigureOut">
              <a:rPr lang="en-US" smtClean="0"/>
              <a:pPr/>
              <a:t>9/15/2016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D0777A-3A0E-8B46-B871-E3693A156FC2}" type="slidenum">
              <a:rPr lang="en-US" smtClean="0"/>
              <a:pPr/>
              <a:t>‹#›</a:t>
            </a:fld>
            <a:endParaRPr lang="en-US"/>
          </a:p>
        </p:txBody>
      </p:sp>
    </p:spTree>
    <p:extLst>
      <p:ext uri="{BB962C8B-B14F-4D97-AF65-F5344CB8AC3E}">
        <p14:creationId xmlns:p14="http://schemas.microsoft.com/office/powerpoint/2010/main" val="42841170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Resources to look for schools and to have interested schools contact you.</a:t>
            </a:r>
          </a:p>
          <a:p>
            <a:endParaRPr lang="en-US" dirty="0" smtClean="0"/>
          </a:p>
          <a:p>
            <a:r>
              <a:rPr lang="en-US" dirty="0" smtClean="0"/>
              <a:t>Don’t go by school name alone you need to look at the actual program.</a:t>
            </a:r>
          </a:p>
          <a:p>
            <a:endParaRPr lang="en-US" dirty="0" smtClean="0"/>
          </a:p>
          <a:p>
            <a:r>
              <a:rPr lang="en-US" dirty="0" smtClean="0"/>
              <a:t>Even within </a:t>
            </a:r>
            <a:r>
              <a:rPr lang="en-US" baseline="0" dirty="0" smtClean="0"/>
              <a:t>“Bio” there will be several programs at some universities with different status levels.</a:t>
            </a:r>
          </a:p>
          <a:p>
            <a:endParaRPr lang="en-US" baseline="0" dirty="0" smtClean="0"/>
          </a:p>
          <a:p>
            <a:r>
              <a:rPr lang="en-US" baseline="0" dirty="0" smtClean="0"/>
              <a:t>Think of areas you would like to move to and look at options</a:t>
            </a:r>
          </a:p>
          <a:p>
            <a:endParaRPr lang="en-US" baseline="0" dirty="0" smtClean="0"/>
          </a:p>
          <a:p>
            <a:r>
              <a:rPr lang="en-US" baseline="0" dirty="0" smtClean="0"/>
              <a:t>Look at their requirements for:</a:t>
            </a:r>
          </a:p>
          <a:p>
            <a:r>
              <a:rPr lang="en-US" baseline="0" dirty="0" smtClean="0"/>
              <a:t>Grades</a:t>
            </a:r>
          </a:p>
          <a:p>
            <a:r>
              <a:rPr lang="en-US" baseline="0" dirty="0" smtClean="0"/>
              <a:t>GREs</a:t>
            </a:r>
          </a:p>
          <a:p>
            <a:r>
              <a:rPr lang="en-US" baseline="0" dirty="0" smtClean="0"/>
              <a:t>Research Experience</a:t>
            </a:r>
          </a:p>
          <a:p>
            <a:endParaRPr lang="en-US" baseline="0" dirty="0" smtClean="0"/>
          </a:p>
          <a:p>
            <a:r>
              <a:rPr lang="en-US" baseline="0" dirty="0" smtClean="0"/>
              <a:t>Look at the faculty </a:t>
            </a:r>
            <a:r>
              <a:rPr lang="en-US" baseline="0" dirty="0" err="1" smtClean="0"/>
              <a:t>memberes</a:t>
            </a:r>
            <a:endParaRPr lang="en-US" dirty="0"/>
          </a:p>
        </p:txBody>
      </p:sp>
      <p:sp>
        <p:nvSpPr>
          <p:cNvPr id="4" name="Slide Number Placeholder 3"/>
          <p:cNvSpPr>
            <a:spLocks noGrp="1"/>
          </p:cNvSpPr>
          <p:nvPr>
            <p:ph type="sldNum" sz="quarter" idx="10"/>
          </p:nvPr>
        </p:nvSpPr>
        <p:spPr/>
        <p:txBody>
          <a:bodyPr/>
          <a:lstStyle/>
          <a:p>
            <a:fld id="{04D0777A-3A0E-8B46-B871-E3693A156FC2}"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CV that is organized, attractive, easy to read, and contains all the information of interest to the search committee will help them evaluate you. </a:t>
            </a:r>
          </a:p>
          <a:p>
            <a:r>
              <a:rPr lang="en-US" dirty="0" smtClean="0"/>
              <a:t>CVs that are missing critical information, are poorly laid out, or are hard to read can only hurt your chances. </a:t>
            </a:r>
          </a:p>
          <a:p>
            <a:r>
              <a:rPr lang="en-US" dirty="0" smtClean="0"/>
              <a:t>Check out your advisor's CV, or the CV of a recent alumni to see what categories of information are included. </a:t>
            </a:r>
          </a:p>
          <a:p>
            <a:endParaRPr lang="en-US" dirty="0"/>
          </a:p>
        </p:txBody>
      </p:sp>
      <p:sp>
        <p:nvSpPr>
          <p:cNvPr id="4" name="Slide Number Placeholder 3"/>
          <p:cNvSpPr>
            <a:spLocks noGrp="1"/>
          </p:cNvSpPr>
          <p:nvPr>
            <p:ph type="sldNum" sz="quarter" idx="10"/>
          </p:nvPr>
        </p:nvSpPr>
        <p:spPr/>
        <p:txBody>
          <a:bodyPr/>
          <a:lstStyle/>
          <a:p>
            <a:fld id="{04D0777A-3A0E-8B46-B871-E3693A156FC2}" type="slidenum">
              <a:rPr lang="en-US" smtClean="0"/>
              <a:pPr/>
              <a:t>18</a:t>
            </a:fld>
            <a:endParaRPr lang="en-US"/>
          </a:p>
        </p:txBody>
      </p:sp>
    </p:spTree>
    <p:extLst>
      <p:ext uri="{BB962C8B-B14F-4D97-AF65-F5344CB8AC3E}">
        <p14:creationId xmlns:p14="http://schemas.microsoft.com/office/powerpoint/2010/main" val="46360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Resources to look for schools and to have interested schools contact you.</a:t>
            </a:r>
          </a:p>
          <a:p>
            <a:endParaRPr lang="en-US" dirty="0" smtClean="0"/>
          </a:p>
          <a:p>
            <a:r>
              <a:rPr lang="en-US" dirty="0" smtClean="0"/>
              <a:t>Don’t go by school name alone you need to look at the actual program.</a:t>
            </a:r>
          </a:p>
          <a:p>
            <a:endParaRPr lang="en-US" dirty="0" smtClean="0"/>
          </a:p>
          <a:p>
            <a:r>
              <a:rPr lang="en-US" dirty="0" smtClean="0"/>
              <a:t>Even within </a:t>
            </a:r>
            <a:r>
              <a:rPr lang="en-US" baseline="0" dirty="0" smtClean="0"/>
              <a:t>“Bio” there will be several programs at some universities with different status levels.</a:t>
            </a:r>
          </a:p>
          <a:p>
            <a:endParaRPr lang="en-US" baseline="0" dirty="0" smtClean="0"/>
          </a:p>
          <a:p>
            <a:r>
              <a:rPr lang="en-US" baseline="0" dirty="0" smtClean="0"/>
              <a:t>Think of areas you would like to move to and look at options</a:t>
            </a:r>
          </a:p>
          <a:p>
            <a:endParaRPr lang="en-US" baseline="0" dirty="0" smtClean="0"/>
          </a:p>
          <a:p>
            <a:r>
              <a:rPr lang="en-US" baseline="0" dirty="0" smtClean="0"/>
              <a:t>Look at their requirements for:</a:t>
            </a:r>
          </a:p>
          <a:p>
            <a:r>
              <a:rPr lang="en-US" baseline="0" dirty="0" smtClean="0"/>
              <a:t>Grades</a:t>
            </a:r>
          </a:p>
          <a:p>
            <a:r>
              <a:rPr lang="en-US" baseline="0" dirty="0" smtClean="0"/>
              <a:t>GREs</a:t>
            </a:r>
          </a:p>
          <a:p>
            <a:r>
              <a:rPr lang="en-US" baseline="0" dirty="0" smtClean="0"/>
              <a:t>Research Experience</a:t>
            </a:r>
          </a:p>
          <a:p>
            <a:endParaRPr lang="en-US" baseline="0" dirty="0" smtClean="0"/>
          </a:p>
          <a:p>
            <a:r>
              <a:rPr lang="en-US" baseline="0" dirty="0" smtClean="0"/>
              <a:t>Look at the faculty </a:t>
            </a:r>
            <a:r>
              <a:rPr lang="en-US" baseline="0" dirty="0" err="1" smtClean="0"/>
              <a:t>memberes</a:t>
            </a:r>
            <a:endParaRPr lang="en-US" dirty="0"/>
          </a:p>
        </p:txBody>
      </p:sp>
      <p:sp>
        <p:nvSpPr>
          <p:cNvPr id="4" name="Slide Number Placeholder 3"/>
          <p:cNvSpPr>
            <a:spLocks noGrp="1"/>
          </p:cNvSpPr>
          <p:nvPr>
            <p:ph type="sldNum" sz="quarter" idx="10"/>
          </p:nvPr>
        </p:nvSpPr>
        <p:spPr/>
        <p:txBody>
          <a:bodyPr/>
          <a:lstStyle/>
          <a:p>
            <a:fld id="{04D0777A-3A0E-8B46-B871-E3693A156FC2}"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Application</a:t>
            </a:r>
          </a:p>
          <a:p>
            <a:r>
              <a:rPr lang="en-US" dirty="0" smtClean="0"/>
              <a:t>Personal Statement</a:t>
            </a:r>
          </a:p>
          <a:p>
            <a:r>
              <a:rPr lang="en-US" dirty="0" smtClean="0"/>
              <a:t>GRE General Scores</a:t>
            </a:r>
          </a:p>
          <a:p>
            <a:r>
              <a:rPr lang="en-US" dirty="0" smtClean="0"/>
              <a:t>GRE Subject Score (recommended, </a:t>
            </a:r>
            <a:r>
              <a:rPr lang="en-US" b="1" dirty="0" smtClean="0"/>
              <a:t>not</a:t>
            </a:r>
            <a:r>
              <a:rPr lang="en-US" dirty="0" smtClean="0"/>
              <a:t> required) </a:t>
            </a:r>
          </a:p>
          <a:p>
            <a:r>
              <a:rPr lang="en-US" dirty="0" smtClean="0"/>
              <a:t>TOEFL Score (International students only)</a:t>
            </a:r>
          </a:p>
          <a:p>
            <a:r>
              <a:rPr lang="en-US" dirty="0" smtClean="0"/>
              <a:t>Undergraduate Transcript (and others where applicable)</a:t>
            </a:r>
          </a:p>
          <a:p>
            <a:r>
              <a:rPr lang="en-US" dirty="0" smtClean="0"/>
              <a:t>3 Letters of Recommendation</a:t>
            </a:r>
          </a:p>
          <a:p>
            <a:endParaRPr lang="en-US" dirty="0" smtClean="0"/>
          </a:p>
          <a:p>
            <a:endParaRPr lang="en-US" dirty="0" smtClean="0"/>
          </a:p>
          <a:p>
            <a:r>
              <a:rPr lang="en-US" b="1" dirty="0" smtClean="0"/>
              <a:t>CV/Resume </a:t>
            </a:r>
          </a:p>
          <a:p>
            <a:endParaRPr lang="en-US" b="1" dirty="0" smtClean="0"/>
          </a:p>
          <a:p>
            <a:endParaRPr lang="en-US" b="1" dirty="0" smtClean="0"/>
          </a:p>
          <a:p>
            <a:r>
              <a:rPr lang="en-US" b="1" dirty="0" smtClean="0"/>
              <a:t>Due dates</a:t>
            </a:r>
          </a:p>
          <a:p>
            <a:r>
              <a:rPr lang="en-US" b="1" dirty="0" smtClean="0"/>
              <a:t>Rolling admission</a:t>
            </a:r>
          </a:p>
          <a:p>
            <a:r>
              <a:rPr lang="en-US" b="1" dirty="0" smtClean="0"/>
              <a:t>Interviews</a:t>
            </a:r>
            <a:endParaRPr lang="en-US" b="1" dirty="0"/>
          </a:p>
        </p:txBody>
      </p:sp>
      <p:sp>
        <p:nvSpPr>
          <p:cNvPr id="4" name="Slide Number Placeholder 3"/>
          <p:cNvSpPr>
            <a:spLocks noGrp="1"/>
          </p:cNvSpPr>
          <p:nvPr>
            <p:ph type="sldNum" sz="quarter" idx="10"/>
          </p:nvPr>
        </p:nvSpPr>
        <p:spPr/>
        <p:txBody>
          <a:bodyPr/>
          <a:lstStyle/>
          <a:p>
            <a:fld id="{04D0777A-3A0E-8B46-B871-E3693A156FC2}"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What to expect</a:t>
            </a:r>
            <a:r>
              <a:rPr lang="en-US" baseline="0" dirty="0" smtClean="0"/>
              <a:t> when you go to school and how to be aware of that in advance  ( use brown website)</a:t>
            </a:r>
            <a:endParaRPr lang="en-US" dirty="0" smtClean="0"/>
          </a:p>
          <a:p>
            <a:endParaRPr lang="en-US" dirty="0"/>
          </a:p>
        </p:txBody>
      </p:sp>
      <p:sp>
        <p:nvSpPr>
          <p:cNvPr id="4" name="Slide Number Placeholder 3"/>
          <p:cNvSpPr>
            <a:spLocks noGrp="1"/>
          </p:cNvSpPr>
          <p:nvPr>
            <p:ph type="sldNum" sz="quarter" idx="10"/>
          </p:nvPr>
        </p:nvSpPr>
        <p:spPr/>
        <p:txBody>
          <a:bodyPr/>
          <a:lstStyle/>
          <a:p>
            <a:fld id="{04D0777A-3A0E-8B46-B871-E3693A156FC2}"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What to expect</a:t>
            </a:r>
            <a:r>
              <a:rPr lang="en-US" baseline="0" dirty="0" smtClean="0"/>
              <a:t> when you go to school and how to be aware of that in advance  ( use brown website)</a:t>
            </a:r>
            <a:endParaRPr lang="en-US" dirty="0" smtClean="0"/>
          </a:p>
          <a:p>
            <a:endParaRPr lang="en-US" dirty="0"/>
          </a:p>
        </p:txBody>
      </p:sp>
      <p:sp>
        <p:nvSpPr>
          <p:cNvPr id="4" name="Slide Number Placeholder 3"/>
          <p:cNvSpPr>
            <a:spLocks noGrp="1"/>
          </p:cNvSpPr>
          <p:nvPr>
            <p:ph type="sldNum" sz="quarter" idx="10"/>
          </p:nvPr>
        </p:nvSpPr>
        <p:spPr/>
        <p:txBody>
          <a:bodyPr/>
          <a:lstStyle/>
          <a:p>
            <a:fld id="{04D0777A-3A0E-8B46-B871-E3693A156FC2}" type="slidenum">
              <a:rPr lang="en-US" smtClean="0"/>
              <a:pPr/>
              <a:t>13</a:t>
            </a:fld>
            <a:endParaRPr lang="en-US"/>
          </a:p>
        </p:txBody>
      </p:sp>
    </p:spTree>
    <p:extLst>
      <p:ext uri="{BB962C8B-B14F-4D97-AF65-F5344CB8AC3E}">
        <p14:creationId xmlns:p14="http://schemas.microsoft.com/office/powerpoint/2010/main" val="852553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CV is a summary of all your educational and professional background. </a:t>
            </a:r>
          </a:p>
          <a:p>
            <a:pPr lvl="1"/>
            <a:r>
              <a:rPr lang="en-US" dirty="0" smtClean="0"/>
              <a:t>A CV commonly includes a full list of publications and can be several pages in length. Space is not at a premium. </a:t>
            </a:r>
          </a:p>
          <a:p>
            <a:endParaRPr lang="en-US" dirty="0" smtClean="0"/>
          </a:p>
          <a:p>
            <a:r>
              <a:rPr lang="en-US" dirty="0" smtClean="0"/>
              <a:t>The resume is a summary of those aspects of your job experience and education that qualify you for the particular job to which you are applying. </a:t>
            </a:r>
          </a:p>
          <a:p>
            <a:pPr lvl="1"/>
            <a:r>
              <a:rPr lang="en-US" dirty="0" smtClean="0"/>
              <a:t>A resume is shorter, usually 1 page, sometimes 2 for higher-level positions. </a:t>
            </a:r>
          </a:p>
          <a:p>
            <a:endParaRPr lang="en-US" dirty="0"/>
          </a:p>
        </p:txBody>
      </p:sp>
      <p:sp>
        <p:nvSpPr>
          <p:cNvPr id="4" name="Slide Number Placeholder 3"/>
          <p:cNvSpPr>
            <a:spLocks noGrp="1"/>
          </p:cNvSpPr>
          <p:nvPr>
            <p:ph type="sldNum" sz="quarter" idx="10"/>
          </p:nvPr>
        </p:nvSpPr>
        <p:spPr/>
        <p:txBody>
          <a:bodyPr/>
          <a:lstStyle/>
          <a:p>
            <a:fld id="{04D0777A-3A0E-8B46-B871-E3693A156FC2}" type="slidenum">
              <a:rPr lang="en-US" smtClean="0"/>
              <a:pPr/>
              <a:t>14</a:t>
            </a:fld>
            <a:endParaRPr lang="en-US"/>
          </a:p>
        </p:txBody>
      </p:sp>
    </p:spTree>
    <p:extLst>
      <p:ext uri="{BB962C8B-B14F-4D97-AF65-F5344CB8AC3E}">
        <p14:creationId xmlns:p14="http://schemas.microsoft.com/office/powerpoint/2010/main" val="422402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latin typeface="Times New Roman,BoldItalic"/>
              </a:rPr>
              <a:t>Identifying information </a:t>
            </a:r>
            <a:endParaRPr lang="en-US" dirty="0" smtClean="0"/>
          </a:p>
          <a:p>
            <a:pPr lvl="1"/>
            <a:r>
              <a:rPr lang="en-US" dirty="0" smtClean="0">
                <a:effectLst/>
                <a:latin typeface="+mn-lt"/>
                <a:cs typeface="Calibri"/>
              </a:rPr>
              <a:t>Usually your name, address, phone/fax number, and e-mail address come first. Be sure to include your citizenship AND make sure your name appears on each page (either in the header or footer of the CV). </a:t>
            </a:r>
            <a:endParaRPr lang="en-US" dirty="0" smtClean="0">
              <a:latin typeface="+mn-lt"/>
              <a:cs typeface="Calibri"/>
            </a:endParaRPr>
          </a:p>
          <a:p>
            <a:r>
              <a:rPr lang="en-US" dirty="0" smtClean="0"/>
              <a:t>Education </a:t>
            </a:r>
          </a:p>
          <a:p>
            <a:pPr lvl="1"/>
            <a:r>
              <a:rPr lang="en-US" dirty="0" smtClean="0"/>
              <a:t>List your degrees, along with the department, institution and dates of completion (or expected date). In each, list minors, sub-fields and any academic honors such as Summa Cum Laude. Some people list the titles of their theses and the name of their advisor as well, others have a separate section for this. </a:t>
            </a:r>
          </a:p>
          <a:p>
            <a:endParaRPr lang="en-US" dirty="0"/>
          </a:p>
        </p:txBody>
      </p:sp>
      <p:sp>
        <p:nvSpPr>
          <p:cNvPr id="4" name="Slide Number Placeholder 3"/>
          <p:cNvSpPr>
            <a:spLocks noGrp="1"/>
          </p:cNvSpPr>
          <p:nvPr>
            <p:ph type="sldNum" sz="quarter" idx="10"/>
          </p:nvPr>
        </p:nvSpPr>
        <p:spPr/>
        <p:txBody>
          <a:bodyPr/>
          <a:lstStyle/>
          <a:p>
            <a:fld id="{04D0777A-3A0E-8B46-B871-E3693A156FC2}" type="slidenum">
              <a:rPr lang="en-US" smtClean="0"/>
              <a:pPr/>
              <a:t>15</a:t>
            </a:fld>
            <a:endParaRPr lang="en-US"/>
          </a:p>
        </p:txBody>
      </p:sp>
    </p:spTree>
    <p:extLst>
      <p:ext uri="{BB962C8B-B14F-4D97-AF65-F5344CB8AC3E}">
        <p14:creationId xmlns:p14="http://schemas.microsoft.com/office/powerpoint/2010/main" val="2018939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Dissertation or thesis </a:t>
            </a:r>
          </a:p>
          <a:p>
            <a:pPr lvl="1"/>
            <a:r>
              <a:rPr lang="en-US" dirty="0" smtClean="0"/>
              <a:t>Some people have a separate section giving the title and a brief (one paragraph) description of their work. </a:t>
            </a:r>
          </a:p>
          <a:p>
            <a:r>
              <a:rPr lang="en-US" dirty="0" smtClean="0"/>
              <a:t>Professional experience </a:t>
            </a:r>
          </a:p>
          <a:p>
            <a:pPr lvl="1"/>
            <a:r>
              <a:rPr lang="en-US" dirty="0" smtClean="0"/>
              <a:t>This section should be used to describe all your past positions and experience. Some people structure this chronologically, giving the position, such as Research Assistant, along with the institution, the date (usually month/year), and a brief description of the activities involved.</a:t>
            </a:r>
          </a:p>
          <a:p>
            <a:pPr lvl="1"/>
            <a:r>
              <a:rPr lang="en-US" dirty="0" smtClean="0"/>
              <a:t> It is important to list more than only job titles. Explain what you did in each position. Don't assume that those reading your CV will know exactly what went into your year as a TA. Be specific, be brief, and quantify your accomplishments as much as possible. Some people break this section up into subheadings such as Research Experience, Teaching Experience, Consulting, and others. If you do opt for this, make sure that the information is still easy to find. </a:t>
            </a:r>
          </a:p>
          <a:p>
            <a:endParaRPr lang="en-US" dirty="0"/>
          </a:p>
        </p:txBody>
      </p:sp>
      <p:sp>
        <p:nvSpPr>
          <p:cNvPr id="4" name="Slide Number Placeholder 3"/>
          <p:cNvSpPr>
            <a:spLocks noGrp="1"/>
          </p:cNvSpPr>
          <p:nvPr>
            <p:ph type="sldNum" sz="quarter" idx="10"/>
          </p:nvPr>
        </p:nvSpPr>
        <p:spPr/>
        <p:txBody>
          <a:bodyPr/>
          <a:lstStyle/>
          <a:p>
            <a:fld id="{04D0777A-3A0E-8B46-B871-E3693A156FC2}" type="slidenum">
              <a:rPr lang="en-US" smtClean="0"/>
              <a:pPr/>
              <a:t>16</a:t>
            </a:fld>
            <a:endParaRPr lang="en-US"/>
          </a:p>
        </p:txBody>
      </p:sp>
    </p:spTree>
    <p:extLst>
      <p:ext uri="{BB962C8B-B14F-4D97-AF65-F5344CB8AC3E}">
        <p14:creationId xmlns:p14="http://schemas.microsoft.com/office/powerpoint/2010/main" val="1659104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Publications </a:t>
            </a:r>
          </a:p>
          <a:p>
            <a:r>
              <a:rPr lang="en-US" dirty="0" smtClean="0"/>
              <a:t>Conference Presentations</a:t>
            </a:r>
          </a:p>
          <a:p>
            <a:r>
              <a:rPr lang="en-US" dirty="0" smtClean="0"/>
              <a:t>Awards, honors, fellowships, scholarships 	</a:t>
            </a:r>
          </a:p>
          <a:p>
            <a:pPr lvl="1"/>
            <a:r>
              <a:rPr lang="en-US" dirty="0" smtClean="0"/>
              <a:t>All honors and awards outside of academic honors should be listed in this section. Honors such as membership in Phi Beta Kappa, outstanding paper awards, and competitive fellowships and scholarships should be listed, along with the year of the award.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4D0777A-3A0E-8B46-B871-E3693A156FC2}" type="slidenum">
              <a:rPr lang="en-US" smtClean="0"/>
              <a:pPr/>
              <a:t>17</a:t>
            </a:fld>
            <a:endParaRPr lang="en-US"/>
          </a:p>
        </p:txBody>
      </p:sp>
    </p:spTree>
    <p:extLst>
      <p:ext uri="{BB962C8B-B14F-4D97-AF65-F5344CB8AC3E}">
        <p14:creationId xmlns:p14="http://schemas.microsoft.com/office/powerpoint/2010/main" val="3893928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F34826-946B-D64E-972E-602D7C69FB12}" type="datetimeFigureOut">
              <a:rPr lang="en-US" smtClean="0"/>
              <a:pPr/>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1FF0D-03A2-C04E-8C18-732C61F8F44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F34826-946B-D64E-972E-602D7C69FB12}" type="datetimeFigureOut">
              <a:rPr lang="en-US" smtClean="0"/>
              <a:pPr/>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1FF0D-03A2-C04E-8C18-732C61F8F44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F34826-946B-D64E-972E-602D7C69FB12}" type="datetimeFigureOut">
              <a:rPr lang="en-US" smtClean="0"/>
              <a:pPr/>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1FF0D-03A2-C04E-8C18-732C61F8F44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F34826-946B-D64E-972E-602D7C69FB12}" type="datetimeFigureOut">
              <a:rPr lang="en-US" smtClean="0"/>
              <a:pPr/>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1FF0D-03A2-C04E-8C18-732C61F8F44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F34826-946B-D64E-972E-602D7C69FB12}" type="datetimeFigureOut">
              <a:rPr lang="en-US" smtClean="0"/>
              <a:pPr/>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1FF0D-03A2-C04E-8C18-732C61F8F44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F34826-946B-D64E-972E-602D7C69FB12}" type="datetimeFigureOut">
              <a:rPr lang="en-US" smtClean="0"/>
              <a:pPr/>
              <a:t>9/15/2016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21FF0D-03A2-C04E-8C18-732C61F8F44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F34826-946B-D64E-972E-602D7C69FB12}" type="datetimeFigureOut">
              <a:rPr lang="en-US" smtClean="0"/>
              <a:pPr/>
              <a:t>9/15/2016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21FF0D-03A2-C04E-8C18-732C61F8F44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F34826-946B-D64E-972E-602D7C69FB12}" type="datetimeFigureOut">
              <a:rPr lang="en-US" smtClean="0"/>
              <a:pPr/>
              <a:t>9/15/2016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21FF0D-03A2-C04E-8C18-732C61F8F4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F34826-946B-D64E-972E-602D7C69FB12}" type="datetimeFigureOut">
              <a:rPr lang="en-US" smtClean="0"/>
              <a:pPr/>
              <a:t>9/15/2016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21FF0D-03A2-C04E-8C18-732C61F8F44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F34826-946B-D64E-972E-602D7C69FB12}" type="datetimeFigureOut">
              <a:rPr lang="en-US" smtClean="0"/>
              <a:pPr/>
              <a:t>9/15/2016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21FF0D-03A2-C04E-8C18-732C61F8F44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F34826-946B-D64E-972E-602D7C69FB12}" type="datetimeFigureOut">
              <a:rPr lang="en-US" smtClean="0"/>
              <a:pPr/>
              <a:t>9/15/2016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21FF0D-03A2-C04E-8C18-732C61F8F44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F34826-946B-D64E-972E-602D7C69FB12}" type="datetimeFigureOut">
              <a:rPr lang="en-US" smtClean="0"/>
              <a:pPr/>
              <a:t>9/15/2016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21FF0D-03A2-C04E-8C18-732C61F8F44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oleObject" Target="!OLE_LINK4" TargetMode="Externa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ccp.rpi.edu/resources/careers-and-graduate-school/graduate-school-essays/" TargetMode="External"/><Relationship Id="rId2" Type="http://schemas.openxmlformats.org/officeDocument/2006/relationships/hyperlink" Target="http://www.princetonreview.com/grad-school-advice/statement-of-purpose" TargetMode="External"/><Relationship Id="rId1" Type="http://schemas.openxmlformats.org/officeDocument/2006/relationships/slideLayout" Target="../slideLayouts/slideLayout2.xml"/><Relationship Id="rId6" Type="http://schemas.openxmlformats.org/officeDocument/2006/relationships/hyperlink" Target="https://career.berkeley.edu/Grad/GradStatement" TargetMode="External"/><Relationship Id="rId5" Type="http://schemas.openxmlformats.org/officeDocument/2006/relationships/hyperlink" Target="http://www.dartmouth.edu/~csrc/gradschool/artsci/statement.html" TargetMode="External"/><Relationship Id="rId4" Type="http://schemas.openxmlformats.org/officeDocument/2006/relationships/hyperlink" Target="https://web.wpi.edu/Academics/FS/personal.pdf"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OLE_LINK1"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oleObject" Target="!OLE_LINK2"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oleObject" Target="!OLE_LINK3"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130912412"/>
              </p:ext>
            </p:extLst>
          </p:nvPr>
        </p:nvGraphicFramePr>
        <p:xfrm>
          <a:off x="1703609" y="2308983"/>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p:cNvSpPr/>
          <p:nvPr/>
        </p:nvSpPr>
        <p:spPr>
          <a:xfrm>
            <a:off x="877462" y="474624"/>
            <a:ext cx="7389075" cy="114166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200" dirty="0" smtClean="0"/>
              <a:t>Why go to graduate school?</a:t>
            </a:r>
          </a:p>
          <a:p>
            <a:pPr algn="ctr"/>
            <a:r>
              <a:rPr lang="en-US" sz="3200" dirty="0" smtClean="0"/>
              <a:t>Why do a research internship?</a:t>
            </a:r>
            <a:endParaRPr lang="en-US"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General Outline</a:t>
            </a:r>
            <a:br>
              <a:rPr lang="en-US" b="1" dirty="0" smtClean="0"/>
            </a:br>
            <a:endParaRPr lang="en-US" dirty="0"/>
          </a:p>
        </p:txBody>
      </p:sp>
      <p:sp>
        <p:nvSpPr>
          <p:cNvPr id="3" name="Content Placeholder 2"/>
          <p:cNvSpPr>
            <a:spLocks noGrp="1"/>
          </p:cNvSpPr>
          <p:nvPr>
            <p:ph idx="1"/>
          </p:nvPr>
        </p:nvSpPr>
        <p:spPr>
          <a:xfrm>
            <a:off x="457200" y="1166018"/>
            <a:ext cx="8229600" cy="1509449"/>
          </a:xfrm>
        </p:spPr>
        <p:txBody>
          <a:bodyPr>
            <a:normAutofit/>
          </a:bodyPr>
          <a:lstStyle/>
          <a:p>
            <a:r>
              <a:rPr lang="en-US" dirty="0" smtClean="0"/>
              <a:t>Conclusion – tie everything together and give the big final pitch to sell yourself</a:t>
            </a:r>
            <a:endParaRPr lang="en-US" dirty="0"/>
          </a:p>
        </p:txBody>
      </p:sp>
      <p:graphicFrame>
        <p:nvGraphicFramePr>
          <p:cNvPr id="23554" name="Object 2"/>
          <p:cNvGraphicFramePr>
            <a:graphicFrameLocks noChangeAspect="1"/>
          </p:cNvGraphicFramePr>
          <p:nvPr/>
        </p:nvGraphicFramePr>
        <p:xfrm>
          <a:off x="1600200" y="2345267"/>
          <a:ext cx="5943600" cy="3479800"/>
        </p:xfrm>
        <a:graphic>
          <a:graphicData uri="http://schemas.openxmlformats.org/presentationml/2006/ole">
            <mc:AlternateContent xmlns:mc="http://schemas.openxmlformats.org/markup-compatibility/2006">
              <mc:Choice xmlns:v="urn:schemas-microsoft-com:vml" Requires="v">
                <p:oleObj spid="_x0000_s3083" name="Document" r:id="rId3" imgW="5943600" imgH="3479800" progId="Word.Document.12">
                  <p:link updateAutomatic="1"/>
                </p:oleObj>
              </mc:Choice>
              <mc:Fallback>
                <p:oleObj name="Document" r:id="rId3" imgW="5943600" imgH="3479800"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345267"/>
                        <a:ext cx="5943600" cy="3479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52119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Writing the Personal Statement: Top 10 Rules</a:t>
            </a:r>
            <a:br>
              <a:rPr lang="en-US" b="1" dirty="0" smtClean="0"/>
            </a:br>
            <a:endParaRPr lang="en-US" dirty="0"/>
          </a:p>
        </p:txBody>
      </p:sp>
      <p:sp>
        <p:nvSpPr>
          <p:cNvPr id="3" name="Content Placeholder 2"/>
          <p:cNvSpPr>
            <a:spLocks noGrp="1"/>
          </p:cNvSpPr>
          <p:nvPr>
            <p:ph idx="1"/>
          </p:nvPr>
        </p:nvSpPr>
        <p:spPr/>
        <p:txBody>
          <a:bodyPr>
            <a:normAutofit fontScale="62500" lnSpcReduction="20000"/>
          </a:bodyPr>
          <a:lstStyle/>
          <a:p>
            <a:pPr marL="514350" indent="-514350">
              <a:buFont typeface="+mj-lt"/>
              <a:buAutoNum type="arabicPeriod"/>
            </a:pPr>
            <a:r>
              <a:rPr lang="en-US" dirty="0" smtClean="0"/>
              <a:t>Strive for depth rather than breadth. Narrow focus to one or two key themes, ideas or experiences</a:t>
            </a:r>
          </a:p>
          <a:p>
            <a:pPr marL="514350" indent="-514350">
              <a:buFont typeface="+mj-lt"/>
              <a:buAutoNum type="arabicPeriod"/>
            </a:pPr>
            <a:r>
              <a:rPr lang="en-US" dirty="0" smtClean="0"/>
              <a:t>Try to tell the reader something that no other applicant will be able to say</a:t>
            </a:r>
          </a:p>
          <a:p>
            <a:pPr marL="514350" indent="-514350">
              <a:buFont typeface="+mj-lt"/>
              <a:buAutoNum type="arabicPeriod"/>
            </a:pPr>
            <a:r>
              <a:rPr lang="en-US" dirty="0" smtClean="0"/>
              <a:t>Provide the reader with insight into what drives you</a:t>
            </a:r>
          </a:p>
          <a:p>
            <a:pPr marL="514350" indent="-514350">
              <a:buFont typeface="+mj-lt"/>
              <a:buAutoNum type="arabicPeriod"/>
            </a:pPr>
            <a:r>
              <a:rPr lang="en-US" dirty="0" smtClean="0"/>
              <a:t>Be yourself, not the 'ideal' applicant</a:t>
            </a:r>
          </a:p>
          <a:p>
            <a:pPr marL="514350" indent="-514350">
              <a:buFont typeface="+mj-lt"/>
              <a:buAutoNum type="arabicPeriod"/>
            </a:pPr>
            <a:r>
              <a:rPr lang="en-US" dirty="0" smtClean="0"/>
              <a:t>Get creative and imaginative in the opening remarks, but make sure it's something that no one else could write</a:t>
            </a:r>
          </a:p>
          <a:p>
            <a:pPr marL="514350" indent="-514350">
              <a:buFont typeface="+mj-lt"/>
              <a:buAutoNum type="arabicPeriod"/>
            </a:pPr>
            <a:r>
              <a:rPr lang="en-US" dirty="0" smtClean="0"/>
              <a:t>Address the school's unique features that interest you</a:t>
            </a:r>
          </a:p>
          <a:p>
            <a:pPr marL="514350" indent="-514350">
              <a:buFont typeface="+mj-lt"/>
              <a:buAutoNum type="arabicPeriod"/>
            </a:pPr>
            <a:r>
              <a:rPr lang="en-US" dirty="0" smtClean="0"/>
              <a:t>Focus on the affirmative in the personal statement; consider an addendum to explain deficiencies or blemishes</a:t>
            </a:r>
          </a:p>
          <a:p>
            <a:pPr marL="514350" indent="-514350">
              <a:buFont typeface="+mj-lt"/>
              <a:buAutoNum type="arabicPeriod"/>
            </a:pPr>
            <a:r>
              <a:rPr lang="en-US" dirty="0" smtClean="0"/>
              <a:t>Evaluate experiences, rather than describe them</a:t>
            </a:r>
          </a:p>
          <a:p>
            <a:pPr marL="514350" indent="-514350">
              <a:buFont typeface="+mj-lt"/>
              <a:buAutoNum type="arabicPeriod"/>
            </a:pPr>
            <a:r>
              <a:rPr lang="en-US" dirty="0" smtClean="0"/>
              <a:t>Proofread carefully for grammar, syntax, punctuation, word usage, and style</a:t>
            </a:r>
          </a:p>
          <a:p>
            <a:pPr marL="514350" indent="-514350">
              <a:buFont typeface="+mj-lt"/>
              <a:buAutoNum type="arabicPeriod"/>
            </a:pPr>
            <a:r>
              <a:rPr lang="en-US" dirty="0" smtClean="0"/>
              <a:t>Use readable fonts, typeface, and conventional spacing and margins</a:t>
            </a:r>
          </a:p>
          <a:p>
            <a:pPr marL="514350" indent="-514350">
              <a:buFont typeface="+mj-lt"/>
              <a:buAutoNum type="arabicPeriod"/>
            </a:pPr>
            <a:endParaRPr lang="en-US" dirty="0"/>
          </a:p>
        </p:txBody>
      </p:sp>
    </p:spTree>
    <p:extLst>
      <p:ext uri="{BB962C8B-B14F-4D97-AF65-F5344CB8AC3E}">
        <p14:creationId xmlns:p14="http://schemas.microsoft.com/office/powerpoint/2010/main" val="2221129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Resources </a:t>
            </a:r>
            <a:r>
              <a:rPr lang="en-US" smtClean="0"/>
              <a:t>for writing </a:t>
            </a:r>
            <a:br>
              <a:rPr lang="en-US" smtClean="0"/>
            </a:br>
            <a:r>
              <a:rPr lang="en-US" smtClean="0"/>
              <a:t> </a:t>
            </a:r>
            <a:r>
              <a:rPr lang="en-US" dirty="0" smtClean="0"/>
              <a:t>Personal Statements</a:t>
            </a:r>
            <a:endParaRPr lang="en-US" dirty="0"/>
          </a:p>
        </p:txBody>
      </p:sp>
      <p:sp>
        <p:nvSpPr>
          <p:cNvPr id="3" name="Content Placeholder 2"/>
          <p:cNvSpPr>
            <a:spLocks noGrp="1"/>
          </p:cNvSpPr>
          <p:nvPr>
            <p:ph idx="1"/>
          </p:nvPr>
        </p:nvSpPr>
        <p:spPr/>
        <p:txBody>
          <a:bodyPr>
            <a:normAutofit fontScale="70000" lnSpcReduction="20000"/>
          </a:bodyPr>
          <a:lstStyle/>
          <a:p>
            <a:r>
              <a:rPr lang="en-US" dirty="0"/>
              <a:t>Princeton Review </a:t>
            </a:r>
            <a:r>
              <a:rPr lang="en-US" dirty="0">
                <a:hlinkClick r:id="rId2"/>
              </a:rPr>
              <a:t>http://www.princetonreview.com/grad-school-advice/statement-of-</a:t>
            </a:r>
            <a:r>
              <a:rPr lang="en-US" dirty="0" smtClean="0">
                <a:hlinkClick r:id="rId2"/>
              </a:rPr>
              <a:t>purpose</a:t>
            </a:r>
            <a:endParaRPr lang="en-US" dirty="0" smtClean="0"/>
          </a:p>
          <a:p>
            <a:endParaRPr lang="en-US" dirty="0" smtClean="0"/>
          </a:p>
          <a:p>
            <a:r>
              <a:rPr lang="en-US" dirty="0" err="1" smtClean="0"/>
              <a:t>RPI</a:t>
            </a:r>
            <a:r>
              <a:rPr lang="en-US" dirty="0" err="1" smtClean="0">
                <a:hlinkClick r:id="rId3"/>
              </a:rPr>
              <a:t>http</a:t>
            </a:r>
            <a:r>
              <a:rPr lang="en-US" dirty="0">
                <a:hlinkClick r:id="rId3"/>
              </a:rPr>
              <a:t>://www.ccp.rpi.edu/resources/careers-and-graduate-school/graduate-school-essays</a:t>
            </a:r>
            <a:r>
              <a:rPr lang="en-US" dirty="0" smtClean="0">
                <a:hlinkClick r:id="rId3"/>
              </a:rPr>
              <a:t>/</a:t>
            </a:r>
            <a:endParaRPr lang="en-US" dirty="0" smtClean="0"/>
          </a:p>
          <a:p>
            <a:endParaRPr lang="en-US" dirty="0" smtClean="0"/>
          </a:p>
          <a:p>
            <a:r>
              <a:rPr lang="en-US" dirty="0" smtClean="0"/>
              <a:t>WPI </a:t>
            </a:r>
            <a:r>
              <a:rPr lang="en-US" dirty="0" smtClean="0">
                <a:hlinkClick r:id="rId4"/>
              </a:rPr>
              <a:t>https</a:t>
            </a:r>
            <a:r>
              <a:rPr lang="en-US" dirty="0">
                <a:hlinkClick r:id="rId4"/>
              </a:rPr>
              <a:t>://web.wpi.edu/Academics/FS/</a:t>
            </a:r>
            <a:r>
              <a:rPr lang="en-US" dirty="0" smtClean="0">
                <a:hlinkClick r:id="rId4"/>
              </a:rPr>
              <a:t>personal.pdf</a:t>
            </a:r>
            <a:endParaRPr lang="en-US" dirty="0" smtClean="0"/>
          </a:p>
          <a:p>
            <a:endParaRPr lang="en-US" dirty="0" smtClean="0"/>
          </a:p>
          <a:p>
            <a:r>
              <a:rPr lang="en-US" dirty="0" err="1" smtClean="0"/>
              <a:t>Dartmouth</a:t>
            </a:r>
            <a:r>
              <a:rPr lang="en-US" dirty="0" err="1" smtClean="0">
                <a:hlinkClick r:id="rId5"/>
              </a:rPr>
              <a:t>http</a:t>
            </a:r>
            <a:r>
              <a:rPr lang="en-US" dirty="0">
                <a:hlinkClick r:id="rId5"/>
              </a:rPr>
              <a:t>://www.dartmouth.edu/~csrc/gradschool/artsci/</a:t>
            </a:r>
            <a:r>
              <a:rPr lang="en-US" dirty="0" smtClean="0">
                <a:hlinkClick r:id="rId5"/>
              </a:rPr>
              <a:t>statement.html</a:t>
            </a:r>
            <a:endParaRPr lang="en-US" dirty="0" smtClean="0"/>
          </a:p>
          <a:p>
            <a:endParaRPr lang="en-US" dirty="0" smtClean="0"/>
          </a:p>
          <a:p>
            <a:r>
              <a:rPr lang="en-US" dirty="0" smtClean="0"/>
              <a:t>UC Berkley </a:t>
            </a:r>
            <a:r>
              <a:rPr lang="en-US" dirty="0" smtClean="0">
                <a:hlinkClick r:id="rId6"/>
              </a:rPr>
              <a:t>https</a:t>
            </a:r>
            <a:r>
              <a:rPr lang="en-US" dirty="0">
                <a:hlinkClick r:id="rId6"/>
              </a:rPr>
              <a:t>://career.berkeley.edu/Grad/</a:t>
            </a:r>
            <a:r>
              <a:rPr lang="en-US" dirty="0" smtClean="0">
                <a:hlinkClick r:id="rId6"/>
              </a:rPr>
              <a:t>GradStatement</a:t>
            </a:r>
            <a:endParaRPr lang="en-US" dirty="0" smtClean="0"/>
          </a:p>
          <a:p>
            <a:endParaRPr lang="en-US" dirty="0"/>
          </a:p>
        </p:txBody>
      </p:sp>
    </p:spTree>
    <p:extLst>
      <p:ext uri="{BB962C8B-B14F-4D97-AF65-F5344CB8AC3E}">
        <p14:creationId xmlns:p14="http://schemas.microsoft.com/office/powerpoint/2010/main" val="3831387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61850" y="474624"/>
            <a:ext cx="8454431" cy="12955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dirty="0" smtClean="0"/>
              <a:t>Letters  of Recommendation</a:t>
            </a:r>
            <a:endParaRPr lang="en-US" sz="3600" dirty="0"/>
          </a:p>
        </p:txBody>
      </p:sp>
      <p:graphicFrame>
        <p:nvGraphicFramePr>
          <p:cNvPr id="4" name="Diagram 3"/>
          <p:cNvGraphicFramePr/>
          <p:nvPr>
            <p:extLst>
              <p:ext uri="{D42A27DB-BD31-4B8C-83A1-F6EECF244321}">
                <p14:modId xmlns:p14="http://schemas.microsoft.com/office/powerpoint/2010/main" val="2070859643"/>
              </p:ext>
            </p:extLst>
          </p:nvPr>
        </p:nvGraphicFramePr>
        <p:xfrm>
          <a:off x="1503947" y="217905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2135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61850" y="474624"/>
            <a:ext cx="8454431" cy="129559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smtClean="0"/>
              <a:t>CV (curriculum vitae)/Resume</a:t>
            </a:r>
            <a:endParaRPr lang="en-US" sz="3600" dirty="0"/>
          </a:p>
        </p:txBody>
      </p:sp>
      <p:graphicFrame>
        <p:nvGraphicFramePr>
          <p:cNvPr id="4" name="Diagram 3"/>
          <p:cNvGraphicFramePr/>
          <p:nvPr>
            <p:extLst>
              <p:ext uri="{D42A27DB-BD31-4B8C-83A1-F6EECF244321}">
                <p14:modId xmlns:p14="http://schemas.microsoft.com/office/powerpoint/2010/main" val="1050127167"/>
              </p:ext>
            </p:extLst>
          </p:nvPr>
        </p:nvGraphicFramePr>
        <p:xfrm>
          <a:off x="1641064" y="2191083"/>
          <a:ext cx="6310949" cy="42628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7693605" y="2066563"/>
            <a:ext cx="1033426" cy="784830"/>
            <a:chOff x="7927521" y="2066563"/>
            <a:chExt cx="1033426" cy="784830"/>
          </a:xfrm>
        </p:grpSpPr>
        <p:sp>
          <p:nvSpPr>
            <p:cNvPr id="5" name="Line Callout 1 (Border and Accent Bar) 4"/>
            <p:cNvSpPr/>
            <p:nvPr/>
          </p:nvSpPr>
          <p:spPr>
            <a:xfrm>
              <a:off x="7945591" y="2101277"/>
              <a:ext cx="970690" cy="715402"/>
            </a:xfrm>
            <a:prstGeom prst="accentBorderCallout1">
              <a:avLst/>
            </a:prstGeom>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927521" y="2066563"/>
              <a:ext cx="1033426" cy="784830"/>
            </a:xfrm>
            <a:prstGeom prst="rect">
              <a:avLst/>
            </a:prstGeom>
            <a:noFill/>
          </p:spPr>
          <p:txBody>
            <a:bodyPr wrap="square" rtlCol="0">
              <a:spAutoFit/>
            </a:bodyPr>
            <a:lstStyle/>
            <a:p>
              <a:pPr algn="ctr"/>
              <a:r>
                <a:rPr lang="en-US" sz="1500" b="1" dirty="0" smtClean="0">
                  <a:solidFill>
                    <a:schemeClr val="bg1"/>
                  </a:solidFill>
                </a:rPr>
                <a:t>Best for academic audience</a:t>
              </a:r>
              <a:endParaRPr lang="en-US" sz="1500" b="1" dirty="0">
                <a:solidFill>
                  <a:schemeClr val="bg1"/>
                </a:solidFill>
              </a:endParaRPr>
            </a:p>
          </p:txBody>
        </p:sp>
      </p:grpSp>
    </p:spTree>
    <p:extLst>
      <p:ext uri="{BB962C8B-B14F-4D97-AF65-F5344CB8AC3E}">
        <p14:creationId xmlns:p14="http://schemas.microsoft.com/office/powerpoint/2010/main" val="193876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CV Content</a:t>
            </a:r>
            <a:endParaRPr lang="en-US" dirty="0"/>
          </a:p>
        </p:txBody>
      </p:sp>
      <p:sp>
        <p:nvSpPr>
          <p:cNvPr id="3" name="Content Placeholder 2"/>
          <p:cNvSpPr>
            <a:spLocks noGrp="1"/>
          </p:cNvSpPr>
          <p:nvPr>
            <p:ph idx="1"/>
          </p:nvPr>
        </p:nvSpPr>
        <p:spPr/>
        <p:txBody>
          <a:bodyPr>
            <a:normAutofit lnSpcReduction="10000"/>
          </a:bodyPr>
          <a:lstStyle/>
          <a:p>
            <a:r>
              <a:rPr lang="en-US" dirty="0" smtClean="0"/>
              <a:t>Contact information</a:t>
            </a:r>
          </a:p>
          <a:p>
            <a:pPr lvl="1"/>
            <a:r>
              <a:rPr lang="en-US" dirty="0" smtClean="0"/>
              <a:t>Name, address, phone/fax, email.</a:t>
            </a:r>
          </a:p>
          <a:p>
            <a:pPr lvl="1"/>
            <a:r>
              <a:rPr lang="en-US" dirty="0" smtClean="0"/>
              <a:t>Make sure NAME is on each page (header/footer)</a:t>
            </a:r>
          </a:p>
          <a:p>
            <a:r>
              <a:rPr lang="en-US" dirty="0" smtClean="0"/>
              <a:t>Education</a:t>
            </a:r>
          </a:p>
          <a:p>
            <a:pPr lvl="1"/>
            <a:r>
              <a:rPr lang="en-US" dirty="0" smtClean="0"/>
              <a:t>List degrees, department, institution, and dates of completion (or expected date)</a:t>
            </a:r>
          </a:p>
          <a:p>
            <a:pPr lvl="1"/>
            <a:r>
              <a:rPr lang="en-US" dirty="0" smtClean="0"/>
              <a:t>List minors, sub-fields, and any academic honors like Summa Cum Laude</a:t>
            </a:r>
          </a:p>
          <a:p>
            <a:pPr lvl="1"/>
            <a:r>
              <a:rPr lang="en-US" dirty="0" smtClean="0"/>
              <a:t>Title of thesis and name of advisor if applicable</a:t>
            </a:r>
          </a:p>
        </p:txBody>
      </p:sp>
    </p:spTree>
    <p:extLst>
      <p:ext uri="{BB962C8B-B14F-4D97-AF65-F5344CB8AC3E}">
        <p14:creationId xmlns:p14="http://schemas.microsoft.com/office/powerpoint/2010/main" val="1327994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CV Content</a:t>
            </a:r>
            <a:endParaRPr lang="en-US" dirty="0"/>
          </a:p>
        </p:txBody>
      </p:sp>
      <p:sp>
        <p:nvSpPr>
          <p:cNvPr id="3" name="Content Placeholder 2"/>
          <p:cNvSpPr>
            <a:spLocks noGrp="1"/>
          </p:cNvSpPr>
          <p:nvPr>
            <p:ph idx="1"/>
          </p:nvPr>
        </p:nvSpPr>
        <p:spPr/>
        <p:txBody>
          <a:bodyPr>
            <a:normAutofit/>
          </a:bodyPr>
          <a:lstStyle/>
          <a:p>
            <a:r>
              <a:rPr lang="en-US" dirty="0" smtClean="0"/>
              <a:t>Experience</a:t>
            </a:r>
          </a:p>
          <a:p>
            <a:pPr lvl="1"/>
            <a:r>
              <a:rPr lang="en-US" dirty="0" smtClean="0"/>
              <a:t>Research/internships: brief description of work and name of advisor</a:t>
            </a:r>
          </a:p>
          <a:p>
            <a:pPr lvl="1"/>
            <a:r>
              <a:rPr lang="en-US" dirty="0" smtClean="0"/>
              <a:t>Teaching: TA, tutor, etc.</a:t>
            </a:r>
          </a:p>
          <a:p>
            <a:pPr marL="57150" indent="0">
              <a:buNone/>
            </a:pPr>
            <a:r>
              <a:rPr lang="en-US" dirty="0" smtClean="0"/>
              <a:t>*Important to list more than just job titles. Explain briefly what you did in each position, quantify your accomplishments as much as possible </a:t>
            </a:r>
            <a:endParaRPr lang="en-US" dirty="0"/>
          </a:p>
        </p:txBody>
      </p:sp>
    </p:spTree>
    <p:extLst>
      <p:ext uri="{BB962C8B-B14F-4D97-AF65-F5344CB8AC3E}">
        <p14:creationId xmlns:p14="http://schemas.microsoft.com/office/powerpoint/2010/main" val="1470828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CV Content</a:t>
            </a:r>
            <a:endParaRPr lang="en-US" dirty="0"/>
          </a:p>
        </p:txBody>
      </p:sp>
      <p:sp>
        <p:nvSpPr>
          <p:cNvPr id="3" name="Content Placeholder 2"/>
          <p:cNvSpPr>
            <a:spLocks noGrp="1"/>
          </p:cNvSpPr>
          <p:nvPr>
            <p:ph idx="1"/>
          </p:nvPr>
        </p:nvSpPr>
        <p:spPr/>
        <p:txBody>
          <a:bodyPr>
            <a:normAutofit/>
          </a:bodyPr>
          <a:lstStyle/>
          <a:p>
            <a:r>
              <a:rPr lang="en-US" dirty="0" smtClean="0"/>
              <a:t>Publications</a:t>
            </a:r>
          </a:p>
          <a:p>
            <a:r>
              <a:rPr lang="en-US" dirty="0" smtClean="0"/>
              <a:t>Conference presentations (Westminster counts!)</a:t>
            </a:r>
          </a:p>
          <a:p>
            <a:r>
              <a:rPr lang="en-US" dirty="0" smtClean="0"/>
              <a:t>Awards, honors, fellowships, scholarships</a:t>
            </a:r>
          </a:p>
          <a:p>
            <a:pPr lvl="1"/>
            <a:r>
              <a:rPr lang="en-US" dirty="0" smtClean="0"/>
              <a:t>All honors and awards outside of academic honors listed here along with year of the award</a:t>
            </a:r>
            <a:endParaRPr lang="en-US" dirty="0"/>
          </a:p>
        </p:txBody>
      </p:sp>
    </p:spTree>
    <p:extLst>
      <p:ext uri="{BB962C8B-B14F-4D97-AF65-F5344CB8AC3E}">
        <p14:creationId xmlns:p14="http://schemas.microsoft.com/office/powerpoint/2010/main" val="4119728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7736" y="2673889"/>
            <a:ext cx="3250734" cy="1143000"/>
          </a:xfrm>
        </p:spPr>
        <p:txBody>
          <a:bodyPr>
            <a:normAutofit/>
          </a:bodyPr>
          <a:lstStyle/>
          <a:p>
            <a:r>
              <a:rPr lang="en-US" sz="1800" dirty="0"/>
              <a:t>a</a:t>
            </a:r>
            <a:r>
              <a:rPr lang="en-US" sz="1800" dirty="0" smtClean="0"/>
              <a:t>merican.edu/loader</a:t>
            </a:r>
            <a:endParaRPr lang="en-US" sz="1800" dirty="0"/>
          </a:p>
        </p:txBody>
      </p:sp>
      <p:pic>
        <p:nvPicPr>
          <p:cNvPr id="6" name="Picture 5"/>
          <p:cNvPicPr>
            <a:picLocks noChangeAspect="1"/>
          </p:cNvPicPr>
          <p:nvPr/>
        </p:nvPicPr>
        <p:blipFill rotWithShape="1">
          <a:blip r:embed="rId3"/>
          <a:srcRect l="24137" t="14253" r="25186" b="4620"/>
          <a:stretch/>
        </p:blipFill>
        <p:spPr>
          <a:xfrm>
            <a:off x="80562" y="562063"/>
            <a:ext cx="5502310" cy="5872295"/>
          </a:xfrm>
          <a:prstGeom prst="rect">
            <a:avLst/>
          </a:prstGeom>
        </p:spPr>
      </p:pic>
    </p:spTree>
    <p:extLst>
      <p:ext uri="{BB962C8B-B14F-4D97-AF65-F5344CB8AC3E}">
        <p14:creationId xmlns:p14="http://schemas.microsoft.com/office/powerpoint/2010/main" val="22135434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2239"/>
          <a:stretch/>
        </p:blipFill>
        <p:spPr>
          <a:xfrm>
            <a:off x="180753" y="360727"/>
            <a:ext cx="4523136" cy="5721096"/>
          </a:xfrm>
          <a:prstGeom prst="rect">
            <a:avLst/>
          </a:prstGeom>
        </p:spPr>
      </p:pic>
      <p:pic>
        <p:nvPicPr>
          <p:cNvPr id="5" name="Picture 4"/>
          <p:cNvPicPr>
            <a:picLocks noChangeAspect="1"/>
          </p:cNvPicPr>
          <p:nvPr/>
        </p:nvPicPr>
        <p:blipFill>
          <a:blip r:embed="rId3"/>
          <a:stretch>
            <a:fillRect/>
          </a:stretch>
        </p:blipFill>
        <p:spPr>
          <a:xfrm>
            <a:off x="4612952" y="626541"/>
            <a:ext cx="4531048" cy="5852160"/>
          </a:xfrm>
          <a:prstGeom prst="rect">
            <a:avLst/>
          </a:prstGeom>
        </p:spPr>
      </p:pic>
    </p:spTree>
    <p:extLst>
      <p:ext uri="{BB962C8B-B14F-4D97-AF65-F5344CB8AC3E}">
        <p14:creationId xmlns:p14="http://schemas.microsoft.com/office/powerpoint/2010/main" val="38372476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276788774"/>
              </p:ext>
            </p:extLst>
          </p:nvPr>
        </p:nvGraphicFramePr>
        <p:xfrm>
          <a:off x="359662" y="279849"/>
          <a:ext cx="8424676" cy="62373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359662" y="4321876"/>
            <a:ext cx="1822259" cy="1200329"/>
          </a:xfrm>
          <a:prstGeom prst="rect">
            <a:avLst/>
          </a:prstGeom>
        </p:spPr>
        <p:txBody>
          <a:bodyPr wrap="square">
            <a:spAutoFit/>
          </a:bodyPr>
          <a:lstStyle/>
          <a:p>
            <a:r>
              <a:rPr lang="en-US" dirty="0" smtClean="0"/>
              <a:t>http://</a:t>
            </a:r>
            <a:r>
              <a:rPr lang="en-US" dirty="0" err="1" smtClean="0"/>
              <a:t>www.cur.org/UGRegistryStudents.html</a:t>
            </a:r>
            <a:endParaRPr lang="en-US" dirty="0"/>
          </a:p>
        </p:txBody>
      </p:sp>
      <p:sp>
        <p:nvSpPr>
          <p:cNvPr id="6" name="Rectangle 5"/>
          <p:cNvSpPr/>
          <p:nvPr/>
        </p:nvSpPr>
        <p:spPr>
          <a:xfrm>
            <a:off x="2181921" y="4166034"/>
            <a:ext cx="1511250" cy="923330"/>
          </a:xfrm>
          <a:prstGeom prst="rect">
            <a:avLst/>
          </a:prstGeom>
        </p:spPr>
        <p:txBody>
          <a:bodyPr wrap="square">
            <a:spAutoFit/>
          </a:bodyPr>
          <a:lstStyle/>
          <a:p>
            <a:r>
              <a:rPr lang="en-US" dirty="0" smtClean="0"/>
              <a:t>http://</a:t>
            </a:r>
            <a:r>
              <a:rPr lang="en-US" dirty="0" err="1" smtClean="0"/>
              <a:t>portal.kaplan.edu</a:t>
            </a:r>
            <a:r>
              <a:rPr lang="en-US" dirty="0" smtClean="0"/>
              <a:t>/</a:t>
            </a:r>
            <a:endParaRPr lang="en-US" dirty="0"/>
          </a:p>
        </p:txBody>
      </p:sp>
      <p:sp>
        <p:nvSpPr>
          <p:cNvPr id="7" name="Rectangle 6"/>
          <p:cNvSpPr/>
          <p:nvPr/>
        </p:nvSpPr>
        <p:spPr>
          <a:xfrm>
            <a:off x="3743091" y="4044877"/>
            <a:ext cx="1657818" cy="1477328"/>
          </a:xfrm>
          <a:prstGeom prst="rect">
            <a:avLst/>
          </a:prstGeom>
        </p:spPr>
        <p:txBody>
          <a:bodyPr wrap="square">
            <a:spAutoFit/>
          </a:bodyPr>
          <a:lstStyle/>
          <a:p>
            <a:r>
              <a:rPr lang="en-US" dirty="0" smtClean="0"/>
              <a:t>http://</a:t>
            </a:r>
            <a:r>
              <a:rPr lang="en-US" dirty="0" err="1" smtClean="0"/>
              <a:t>www.ets.org/gre/general/about/tools/search_service</a:t>
            </a:r>
            <a:endParaRPr lang="en-US" dirty="0"/>
          </a:p>
        </p:txBody>
      </p:sp>
      <p:sp>
        <p:nvSpPr>
          <p:cNvPr id="8" name="Rectangle 7"/>
          <p:cNvSpPr/>
          <p:nvPr/>
        </p:nvSpPr>
        <p:spPr>
          <a:xfrm>
            <a:off x="5464009" y="2965705"/>
            <a:ext cx="1485331" cy="1200329"/>
          </a:xfrm>
          <a:prstGeom prst="rect">
            <a:avLst/>
          </a:prstGeom>
        </p:spPr>
        <p:txBody>
          <a:bodyPr wrap="square">
            <a:spAutoFit/>
          </a:bodyPr>
          <a:lstStyle/>
          <a:p>
            <a:r>
              <a:rPr lang="en-US" dirty="0" smtClean="0"/>
              <a:t>http://graduate-</a:t>
            </a:r>
            <a:r>
              <a:rPr lang="en-US" dirty="0" err="1" smtClean="0"/>
              <a:t>school.phds.org</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894241890"/>
              </p:ext>
            </p:extLst>
          </p:nvPr>
        </p:nvGraphicFramePr>
        <p:xfrm>
          <a:off x="359662" y="279849"/>
          <a:ext cx="8424676" cy="62373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17439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599898890"/>
              </p:ext>
            </p:extLst>
          </p:nvPr>
        </p:nvGraphicFramePr>
        <p:xfrm>
          <a:off x="1164783" y="1615071"/>
          <a:ext cx="7135698" cy="52429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ounded Rectangle 2"/>
          <p:cNvSpPr/>
          <p:nvPr/>
        </p:nvSpPr>
        <p:spPr>
          <a:xfrm>
            <a:off x="344784" y="0"/>
            <a:ext cx="8454431" cy="129559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smtClean="0"/>
              <a:t>What is involved in the application</a:t>
            </a:r>
            <a:endParaRPr lang="en-US" sz="3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703609" y="230898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ounded Rectangle 2"/>
          <p:cNvSpPr/>
          <p:nvPr/>
        </p:nvSpPr>
        <p:spPr>
          <a:xfrm>
            <a:off x="461850" y="474624"/>
            <a:ext cx="8454431" cy="12955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dirty="0" smtClean="0"/>
              <a:t>What is life like as a graduate student?</a:t>
            </a:r>
            <a:endParaRPr lang="en-US" sz="3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1932" y="260518"/>
            <a:ext cx="6580135" cy="1143000"/>
          </a:xfrm>
        </p:spPr>
        <p:txBody>
          <a:bodyPr>
            <a:noAutofit/>
          </a:bodyPr>
          <a:lstStyle/>
          <a:p>
            <a:r>
              <a:rPr lang="en-US" sz="3600" b="1" dirty="0" smtClean="0"/>
              <a:t>Questions to ask yourself before you write your personal statement:</a:t>
            </a:r>
            <a:endParaRPr lang="en-US" sz="3600" dirty="0"/>
          </a:p>
        </p:txBody>
      </p:sp>
      <p:sp>
        <p:nvSpPr>
          <p:cNvPr id="3" name="Content Placeholder 2"/>
          <p:cNvSpPr>
            <a:spLocks noGrp="1"/>
          </p:cNvSpPr>
          <p:nvPr>
            <p:ph idx="1"/>
          </p:nvPr>
        </p:nvSpPr>
        <p:spPr>
          <a:xfrm>
            <a:off x="457200" y="1600200"/>
            <a:ext cx="8229600" cy="5398636"/>
          </a:xfrm>
        </p:spPr>
        <p:txBody>
          <a:bodyPr>
            <a:normAutofit fontScale="40000" lnSpcReduction="20000"/>
          </a:bodyPr>
          <a:lstStyle/>
          <a:p>
            <a:r>
              <a:rPr lang="en-US" dirty="0" smtClean="0"/>
              <a:t>What's special, unique, distinctive, and/or impressive about you or your life story?</a:t>
            </a:r>
          </a:p>
          <a:p>
            <a:endParaRPr lang="en-US" dirty="0" smtClean="0"/>
          </a:p>
          <a:p>
            <a:r>
              <a:rPr lang="en-US" dirty="0" smtClean="0"/>
              <a:t>What details of your life (personal or family problems, history, people or events that have shaped you or influenced your goals) might help the committee better understand you or help set you apart from other applicants?</a:t>
            </a:r>
          </a:p>
          <a:p>
            <a:endParaRPr lang="en-US" dirty="0" smtClean="0"/>
          </a:p>
          <a:p>
            <a:r>
              <a:rPr lang="en-US" dirty="0" smtClean="0"/>
              <a:t>When did you become interested in this field and what have you learned about it (and about yourself) that has further stimulated your interest and reinforced your conviction that you are well suited to this field? What insights have you gained?</a:t>
            </a:r>
          </a:p>
          <a:p>
            <a:endParaRPr lang="en-US" dirty="0" smtClean="0"/>
          </a:p>
          <a:p>
            <a:r>
              <a:rPr lang="en-US" dirty="0" smtClean="0"/>
              <a:t>How have you learned about this field—through classes, readings, seminars, work or other experiences, or conversations with people already in the field?</a:t>
            </a:r>
          </a:p>
          <a:p>
            <a:endParaRPr lang="en-US" dirty="0" smtClean="0"/>
          </a:p>
          <a:p>
            <a:r>
              <a:rPr lang="en-US" dirty="0" smtClean="0"/>
              <a:t>What are your career goals?</a:t>
            </a:r>
          </a:p>
          <a:p>
            <a:endParaRPr lang="en-US" dirty="0" smtClean="0"/>
          </a:p>
          <a:p>
            <a:r>
              <a:rPr lang="en-US" dirty="0" smtClean="0"/>
              <a:t>Are there any gaps or discrepancies in your academic record that you should explain (great grades but mediocre LSAT or GRE scores, for example, or a distinct upward pattern to your GPA if it was only average in the beginning)?</a:t>
            </a:r>
          </a:p>
          <a:p>
            <a:endParaRPr lang="en-US" dirty="0" smtClean="0"/>
          </a:p>
          <a:p>
            <a:r>
              <a:rPr lang="en-US" dirty="0" smtClean="0"/>
              <a:t>Have you had to overcome any unusual obstacles or hardships (for example, economic, familial, or physical) in your life?</a:t>
            </a:r>
          </a:p>
          <a:p>
            <a:r>
              <a:rPr lang="en-US" dirty="0" smtClean="0"/>
              <a:t>What skills (for example, leadership, communicative, analytical) do you possess?</a:t>
            </a:r>
          </a:p>
          <a:p>
            <a:endParaRPr lang="en-US" dirty="0" smtClean="0"/>
          </a:p>
          <a:p>
            <a:r>
              <a:rPr lang="en-US" dirty="0" smtClean="0"/>
              <a:t>Why might you be a stronger candidate for graduate school—and more successful and effective in the profession or field than other applicants?</a:t>
            </a:r>
          </a:p>
          <a:p>
            <a:endParaRPr lang="en-US" dirty="0" smtClean="0"/>
          </a:p>
          <a:p>
            <a:r>
              <a:rPr lang="en-US" dirty="0" smtClean="0"/>
              <a:t>What are the most compelling reasons you can give for the admissions committee to be interested in you?</a:t>
            </a:r>
          </a:p>
          <a:p>
            <a:pPr lvl="1"/>
            <a:r>
              <a:rPr lang="en-US" dirty="0" smtClean="0"/>
              <a:t>How would you fit in the program?  WHAT do you want to do?  WHO do you want </a:t>
            </a:r>
            <a:r>
              <a:rPr lang="en-US" smtClean="0"/>
              <a:t>to work with?</a:t>
            </a:r>
            <a:endParaRPr lang="en-US" dirty="0" smtClean="0"/>
          </a:p>
          <a:p>
            <a:endParaRPr lang="en-US" dirty="0"/>
          </a:p>
        </p:txBody>
      </p:sp>
    </p:spTree>
    <p:extLst>
      <p:ext uri="{BB962C8B-B14F-4D97-AF65-F5344CB8AC3E}">
        <p14:creationId xmlns:p14="http://schemas.microsoft.com/office/powerpoint/2010/main" val="3726022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61086"/>
          </a:xfrm>
        </p:spPr>
        <p:txBody>
          <a:bodyPr>
            <a:normAutofit fontScale="90000"/>
          </a:bodyPr>
          <a:lstStyle/>
          <a:p>
            <a:r>
              <a:rPr lang="en-US" b="1" dirty="0" smtClean="0"/>
              <a:t>General advice</a:t>
            </a:r>
            <a:br>
              <a:rPr lang="en-US" b="1" dirty="0" smtClean="0"/>
            </a:br>
            <a:endParaRPr lang="en-US" dirty="0"/>
          </a:p>
        </p:txBody>
      </p:sp>
      <p:sp>
        <p:nvSpPr>
          <p:cNvPr id="3" name="Content Placeholder 2"/>
          <p:cNvSpPr>
            <a:spLocks noGrp="1"/>
          </p:cNvSpPr>
          <p:nvPr>
            <p:ph idx="1"/>
          </p:nvPr>
        </p:nvSpPr>
        <p:spPr>
          <a:xfrm>
            <a:off x="457200" y="935724"/>
            <a:ext cx="8229600" cy="5690732"/>
          </a:xfrm>
        </p:spPr>
        <p:txBody>
          <a:bodyPr>
            <a:normAutofit fontScale="70000" lnSpcReduction="20000"/>
          </a:bodyPr>
          <a:lstStyle/>
          <a:p>
            <a:r>
              <a:rPr lang="en-US" sz="2353" b="1" dirty="0" smtClean="0"/>
              <a:t>Answer the questions that are asked</a:t>
            </a:r>
          </a:p>
          <a:p>
            <a:pPr lvl="1"/>
            <a:r>
              <a:rPr lang="en-US" sz="1806" dirty="0" smtClean="0"/>
              <a:t>Don't be tempted to use the same statement for all applications. It is important to answer each question being asked, and if slightly different answers are needed, you should write separate statements. </a:t>
            </a:r>
            <a:endParaRPr lang="en-US" sz="1200" dirty="0" smtClean="0"/>
          </a:p>
          <a:p>
            <a:r>
              <a:rPr lang="en-US" sz="2353" b="1" dirty="0" smtClean="0"/>
              <a:t>Tell a story</a:t>
            </a:r>
          </a:p>
          <a:p>
            <a:pPr lvl="1"/>
            <a:r>
              <a:rPr lang="en-US" sz="1806" dirty="0" smtClean="0"/>
              <a:t>Think in terms of showing or demonstrating through concrete experience. One of the worst things you can do is to bore the admissions committee. </a:t>
            </a:r>
          </a:p>
          <a:p>
            <a:r>
              <a:rPr lang="en-US" sz="2353" b="1" dirty="0" smtClean="0"/>
              <a:t>Be specific</a:t>
            </a:r>
          </a:p>
          <a:p>
            <a:pPr lvl="1"/>
            <a:r>
              <a:rPr lang="en-US" sz="2000" dirty="0" smtClean="0"/>
              <a:t>Don't, for example, state that you would make an excellent doctor unless you can back it up with specific reasons. Your desire to become a lawyer, engineer, or whatever should be logical, the result of specific experience that is described in your statement.</a:t>
            </a:r>
            <a:endParaRPr lang="en-US" sz="2000" b="1" dirty="0" smtClean="0"/>
          </a:p>
          <a:p>
            <a:r>
              <a:rPr lang="en-US" sz="2353" b="1" dirty="0" smtClean="0"/>
              <a:t>Concentrate on your opening paragraph</a:t>
            </a:r>
          </a:p>
          <a:p>
            <a:pPr lvl="1"/>
            <a:r>
              <a:rPr lang="en-US" sz="1806" dirty="0" smtClean="0"/>
              <a:t>The lead or opening paragraph is generally the most important. It is here that you grab the reader's attention or lose it.</a:t>
            </a:r>
            <a:endParaRPr lang="en-US" sz="1806" b="1" dirty="0" smtClean="0"/>
          </a:p>
          <a:p>
            <a:r>
              <a:rPr lang="en-US" sz="2353" b="1" dirty="0" smtClean="0"/>
              <a:t>Tell what you know</a:t>
            </a:r>
          </a:p>
          <a:p>
            <a:pPr lvl="1"/>
            <a:r>
              <a:rPr lang="en-US" sz="1806" dirty="0" smtClean="0"/>
              <a:t>The middle section of your essay might detail your interest and experience in your particular field, as well as some of your knowledge of the field. Refer to experiences (work, research, etc.), classes, conversations with people in the field, books you've read, seminars you've attended, or any other source of specific information about the career you want and why you're suited to it.</a:t>
            </a:r>
            <a:endParaRPr lang="en-US" sz="1806" b="1" dirty="0" smtClean="0"/>
          </a:p>
          <a:p>
            <a:r>
              <a:rPr lang="en-US" sz="2353" b="1" dirty="0" smtClean="0"/>
              <a:t>Don't include some subjects</a:t>
            </a:r>
          </a:p>
          <a:p>
            <a:pPr lvl="1"/>
            <a:r>
              <a:rPr lang="en-US" sz="1806" dirty="0" smtClean="0"/>
              <a:t>For example, references to experiences or accomplishments in high school or earlier are generally not a good idea.</a:t>
            </a:r>
            <a:endParaRPr lang="en-US" sz="1806" b="1" dirty="0" smtClean="0"/>
          </a:p>
          <a:p>
            <a:r>
              <a:rPr lang="en-US" sz="2353" b="1" dirty="0" smtClean="0"/>
              <a:t>Do some research, if needed</a:t>
            </a:r>
          </a:p>
          <a:p>
            <a:pPr lvl="1"/>
            <a:r>
              <a:rPr lang="en-US" sz="1800" dirty="0" smtClean="0"/>
              <a:t>If a school wants to know why you're applying to it rather than another school, do some research to find out what sets your choice apart from other universities or programs.</a:t>
            </a:r>
            <a:endParaRPr lang="en-US" sz="1953" b="1" dirty="0" smtClean="0"/>
          </a:p>
          <a:p>
            <a:r>
              <a:rPr lang="en-US" sz="2353" b="1" dirty="0" smtClean="0"/>
              <a:t>Avoid clichés</a:t>
            </a:r>
          </a:p>
          <a:p>
            <a:pPr lvl="1"/>
            <a:r>
              <a:rPr lang="en-US" sz="1800" dirty="0" smtClean="0"/>
              <a:t>A medical school applicant who writes that he is good at science and wants to help other people is not exactly expressing an original thought. Stay away from often-repeated or tired statements.</a:t>
            </a:r>
            <a:endParaRPr lang="en-US" sz="1953" b="1" dirty="0" smtClean="0"/>
          </a:p>
          <a:p>
            <a:pPr lvl="1">
              <a:buNone/>
            </a:pPr>
            <a:endParaRPr lang="en-US" b="1" dirty="0" smtClean="0"/>
          </a:p>
          <a:p>
            <a:pPr lvl="1">
              <a:buNone/>
            </a:pPr>
            <a:endParaRPr lang="en-US" b="1" dirty="0" smtClean="0"/>
          </a:p>
          <a:p>
            <a:endParaRPr lang="en-US" dirty="0"/>
          </a:p>
        </p:txBody>
      </p:sp>
    </p:spTree>
    <p:extLst>
      <p:ext uri="{BB962C8B-B14F-4D97-AF65-F5344CB8AC3E}">
        <p14:creationId xmlns:p14="http://schemas.microsoft.com/office/powerpoint/2010/main" val="2741142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General Outline</a:t>
            </a:r>
            <a:br>
              <a:rPr lang="en-US" b="1" dirty="0" smtClean="0"/>
            </a:br>
            <a:endParaRPr lang="en-US" dirty="0"/>
          </a:p>
        </p:txBody>
      </p:sp>
      <p:sp>
        <p:nvSpPr>
          <p:cNvPr id="3" name="Content Placeholder 2"/>
          <p:cNvSpPr>
            <a:spLocks noGrp="1"/>
          </p:cNvSpPr>
          <p:nvPr>
            <p:ph idx="1"/>
          </p:nvPr>
        </p:nvSpPr>
        <p:spPr>
          <a:xfrm>
            <a:off x="457200" y="1166018"/>
            <a:ext cx="8229600" cy="2398449"/>
          </a:xfrm>
        </p:spPr>
        <p:txBody>
          <a:bodyPr>
            <a:normAutofit/>
          </a:bodyPr>
          <a:lstStyle/>
          <a:p>
            <a:r>
              <a:rPr lang="en-US" dirty="0" smtClean="0"/>
              <a:t>Introductory Paragraph- setup the following:</a:t>
            </a:r>
          </a:p>
          <a:p>
            <a:pPr lvl="1"/>
            <a:r>
              <a:rPr lang="en-US" dirty="0" smtClean="0"/>
              <a:t>Career goal and why it is your goal</a:t>
            </a:r>
          </a:p>
          <a:p>
            <a:pPr lvl="1"/>
            <a:r>
              <a:rPr lang="en-US" dirty="0" smtClean="0"/>
              <a:t>Why you are applying to the particular program to achieve this goal</a:t>
            </a:r>
          </a:p>
        </p:txBody>
      </p:sp>
      <p:graphicFrame>
        <p:nvGraphicFramePr>
          <p:cNvPr id="22530" name="Object 2"/>
          <p:cNvGraphicFramePr>
            <a:graphicFrameLocks noChangeAspect="1"/>
          </p:cNvGraphicFramePr>
          <p:nvPr/>
        </p:nvGraphicFramePr>
        <p:xfrm>
          <a:off x="1828800" y="3564467"/>
          <a:ext cx="5486400" cy="2781300"/>
        </p:xfrm>
        <a:graphic>
          <a:graphicData uri="http://schemas.openxmlformats.org/presentationml/2006/ole">
            <mc:AlternateContent xmlns:mc="http://schemas.openxmlformats.org/markup-compatibility/2006">
              <mc:Choice xmlns:v="urn:schemas-microsoft-com:vml" Requires="v">
                <p:oleObj spid="_x0000_s1035" name="Document" r:id="rId3" imgW="5486400" imgH="2781300" progId="Word.Document.12">
                  <p:link updateAutomatic="1"/>
                </p:oleObj>
              </mc:Choice>
              <mc:Fallback>
                <p:oleObj name="Document" r:id="rId3" imgW="5486400" imgH="2781300"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564467"/>
                        <a:ext cx="5486400" cy="27813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40414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General Outline</a:t>
            </a:r>
            <a:br>
              <a:rPr lang="en-US" b="1" dirty="0" smtClean="0"/>
            </a:br>
            <a:endParaRPr lang="en-US" dirty="0"/>
          </a:p>
        </p:txBody>
      </p:sp>
      <p:sp>
        <p:nvSpPr>
          <p:cNvPr id="3" name="Content Placeholder 2"/>
          <p:cNvSpPr>
            <a:spLocks noGrp="1"/>
          </p:cNvSpPr>
          <p:nvPr>
            <p:ph idx="1"/>
          </p:nvPr>
        </p:nvSpPr>
        <p:spPr>
          <a:xfrm>
            <a:off x="457200" y="1030552"/>
            <a:ext cx="8229600" cy="2559315"/>
          </a:xfrm>
        </p:spPr>
        <p:txBody>
          <a:bodyPr>
            <a:normAutofit fontScale="85000" lnSpcReduction="20000"/>
          </a:bodyPr>
          <a:lstStyle/>
          <a:p>
            <a:r>
              <a:rPr lang="en-US" dirty="0" smtClean="0"/>
              <a:t>Middle Section- your interest and experience in your particular field, what makes unique</a:t>
            </a:r>
          </a:p>
          <a:p>
            <a:pPr lvl="1"/>
            <a:r>
              <a:rPr lang="en-US" dirty="0" smtClean="0"/>
              <a:t>Outline research and classroom experience</a:t>
            </a:r>
          </a:p>
          <a:p>
            <a:pPr lvl="1"/>
            <a:r>
              <a:rPr lang="en-US" dirty="0" smtClean="0"/>
              <a:t>Identify other activities or groups that have influenced you</a:t>
            </a:r>
          </a:p>
          <a:p>
            <a:pPr lvl="1"/>
            <a:r>
              <a:rPr lang="en-US" dirty="0" smtClean="0"/>
              <a:t>Explain any situations that may have influenced gaps or discrepancies in your academic record, GREs etc BUT still highlight the positives more than the negatives</a:t>
            </a:r>
          </a:p>
        </p:txBody>
      </p:sp>
      <p:graphicFrame>
        <p:nvGraphicFramePr>
          <p:cNvPr id="16386" name="Object 2"/>
          <p:cNvGraphicFramePr>
            <a:graphicFrameLocks noChangeAspect="1"/>
          </p:cNvGraphicFramePr>
          <p:nvPr/>
        </p:nvGraphicFramePr>
        <p:xfrm>
          <a:off x="0" y="3462867"/>
          <a:ext cx="4394200" cy="2929467"/>
        </p:xfrm>
        <a:graphic>
          <a:graphicData uri="http://schemas.openxmlformats.org/presentationml/2006/ole">
            <mc:AlternateContent xmlns:mc="http://schemas.openxmlformats.org/markup-compatibility/2006">
              <mc:Choice xmlns:v="urn:schemas-microsoft-com:vml" Requires="v">
                <p:oleObj spid="_x0000_s2067" name="Document" r:id="rId3" imgW="5486400" imgH="3657600" progId="Word.Document.12">
                  <p:link updateAutomatic="1"/>
                </p:oleObj>
              </mc:Choice>
              <mc:Fallback>
                <p:oleObj name="Document" r:id="rId3" imgW="5486400" imgH="3657600"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62867"/>
                        <a:ext cx="4394200" cy="292946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6387" name="Object 3"/>
          <p:cNvGraphicFramePr>
            <a:graphicFrameLocks noChangeAspect="1"/>
          </p:cNvGraphicFramePr>
          <p:nvPr/>
        </p:nvGraphicFramePr>
        <p:xfrm>
          <a:off x="4559299" y="3462867"/>
          <a:ext cx="4584701" cy="3056467"/>
        </p:xfrm>
        <a:graphic>
          <a:graphicData uri="http://schemas.openxmlformats.org/presentationml/2006/ole">
            <mc:AlternateContent xmlns:mc="http://schemas.openxmlformats.org/markup-compatibility/2006">
              <mc:Choice xmlns:v="urn:schemas-microsoft-com:vml" Requires="v">
                <p:oleObj spid="_x0000_s2068" name="Document" r:id="rId5" imgW="5486400" imgH="3657600" progId="Word.Document.12">
                  <p:link updateAutomatic="1"/>
                </p:oleObj>
              </mc:Choice>
              <mc:Fallback>
                <p:oleObj name="Document" r:id="rId5" imgW="5486400" imgH="3657600" progId="Word.Document.12">
                  <p:link updateAutomatic="1"/>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9299" y="3462867"/>
                        <a:ext cx="4584701" cy="305646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228157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1131</TotalTime>
  <Words>1962</Words>
  <Application>Microsoft Office PowerPoint</Application>
  <PresentationFormat>On-screen Show (4:3)</PresentationFormat>
  <Paragraphs>225</Paragraphs>
  <Slides>19</Slides>
  <Notes>10</Notes>
  <HiddenSlides>0</HiddenSlides>
  <MMClips>0</MMClips>
  <ScaleCrop>false</ScaleCrop>
  <HeadingPairs>
    <vt:vector size="8" baseType="variant">
      <vt:variant>
        <vt:lpstr>Fonts Used</vt:lpstr>
      </vt:variant>
      <vt:variant>
        <vt:i4>3</vt:i4>
      </vt:variant>
      <vt:variant>
        <vt:lpstr>Theme</vt:lpstr>
      </vt:variant>
      <vt:variant>
        <vt:i4>1</vt:i4>
      </vt:variant>
      <vt:variant>
        <vt:lpstr>Links</vt:lpstr>
      </vt:variant>
      <vt:variant>
        <vt:i4>4</vt:i4>
      </vt:variant>
      <vt:variant>
        <vt:lpstr>Slide Titles</vt:lpstr>
      </vt:variant>
      <vt:variant>
        <vt:i4>19</vt:i4>
      </vt:variant>
    </vt:vector>
  </HeadingPairs>
  <TitlesOfParts>
    <vt:vector size="27" baseType="lpstr">
      <vt:lpstr>Arial</vt:lpstr>
      <vt:lpstr>Calibri</vt:lpstr>
      <vt:lpstr>Times New Roman,BoldItalic</vt:lpstr>
      <vt:lpstr>Office Theme</vt:lpstr>
      <vt:lpstr>!OLE_LINK1</vt:lpstr>
      <vt:lpstr>!OLE_LINK2</vt:lpstr>
      <vt:lpstr>!OLE_LINK3</vt:lpstr>
      <vt:lpstr>!OLE_LINK4</vt:lpstr>
      <vt:lpstr>PowerPoint Presentation</vt:lpstr>
      <vt:lpstr>PowerPoint Presentation</vt:lpstr>
      <vt:lpstr>PowerPoint Presentation</vt:lpstr>
      <vt:lpstr>PowerPoint Presentation</vt:lpstr>
      <vt:lpstr>PowerPoint Presentation</vt:lpstr>
      <vt:lpstr>Questions to ask yourself before you write your personal statement:</vt:lpstr>
      <vt:lpstr>General advice </vt:lpstr>
      <vt:lpstr>General Outline </vt:lpstr>
      <vt:lpstr>General Outline </vt:lpstr>
      <vt:lpstr>General Outline </vt:lpstr>
      <vt:lpstr>Writing the Personal Statement: Top 10 Rules </vt:lpstr>
      <vt:lpstr>Other Resources for writing   Personal Statements</vt:lpstr>
      <vt:lpstr>PowerPoint Presentation</vt:lpstr>
      <vt:lpstr>PowerPoint Presentation</vt:lpstr>
      <vt:lpstr>CV Content</vt:lpstr>
      <vt:lpstr>CV Content</vt:lpstr>
      <vt:lpstr>CV Content</vt:lpstr>
      <vt:lpstr>american.edu/loader</vt:lpstr>
      <vt:lpstr>PowerPoint Presentation</vt:lpstr>
    </vt:vector>
  </TitlesOfParts>
  <Company>Karen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Karen Resendes</dc:creator>
  <cp:lastModifiedBy>Jessica L. Sarver</cp:lastModifiedBy>
  <cp:revision>21</cp:revision>
  <dcterms:created xsi:type="dcterms:W3CDTF">2011-03-04T13:43:36Z</dcterms:created>
  <dcterms:modified xsi:type="dcterms:W3CDTF">2016-09-16T11:31:55Z</dcterms:modified>
</cp:coreProperties>
</file>