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8448" userDrawn="1">
          <p15:clr>
            <a:srgbClr val="A4A3A4"/>
          </p15:clr>
        </p15:guide>
        <p15:guide id="5" pos="16896" userDrawn="1">
          <p15:clr>
            <a:srgbClr val="A4A3A4"/>
          </p15:clr>
        </p15:guide>
        <p15:guide id="6" orient="horz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5F"/>
    <a:srgbClr val="6CADDF"/>
    <a:srgbClr val="BA0C2F"/>
    <a:srgbClr val="9B2743"/>
    <a:srgbClr val="F23257"/>
    <a:srgbClr val="2592FF"/>
    <a:srgbClr val="004C97"/>
    <a:srgbClr val="E6E6E6"/>
    <a:srgbClr val="012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426" y="90"/>
      </p:cViewPr>
      <p:guideLst>
        <p:guide orient="horz" pos="10368"/>
        <p:guide pos="12672"/>
        <p:guide orient="horz" pos="3744"/>
        <p:guide pos="8448"/>
        <p:guide pos="16896"/>
        <p:guide orient="horz"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Lackey" userId="c358cfc0-8fef-48f6-b35e-7d1f2e3a3199" providerId="ADAL" clId="{F2728CAC-2AA5-4BAD-8365-29060DED7637}"/>
    <pc:docChg chg="modSld">
      <pc:chgData name="Patrick Lackey" userId="c358cfc0-8fef-48f6-b35e-7d1f2e3a3199" providerId="ADAL" clId="{F2728CAC-2AA5-4BAD-8365-29060DED7637}" dt="2023-02-07T16:55:01.353" v="7" actId="208"/>
      <pc:docMkLst>
        <pc:docMk/>
      </pc:docMkLst>
      <pc:sldChg chg="addSp modSp mod">
        <pc:chgData name="Patrick Lackey" userId="c358cfc0-8fef-48f6-b35e-7d1f2e3a3199" providerId="ADAL" clId="{F2728CAC-2AA5-4BAD-8365-29060DED7637}" dt="2023-02-07T16:55:01.353" v="7" actId="208"/>
        <pc:sldMkLst>
          <pc:docMk/>
          <pc:sldMk cId="3420340450" sldId="256"/>
        </pc:sldMkLst>
        <pc:spChg chg="mod">
          <ac:chgData name="Patrick Lackey" userId="c358cfc0-8fef-48f6-b35e-7d1f2e3a3199" providerId="ADAL" clId="{F2728CAC-2AA5-4BAD-8365-29060DED7637}" dt="2023-02-07T16:53:57.573" v="1" actId="207"/>
          <ac:spMkLst>
            <pc:docMk/>
            <pc:sldMk cId="3420340450" sldId="256"/>
            <ac:spMk id="4" creationId="{00000000-0000-0000-0000-000000000000}"/>
          </ac:spMkLst>
        </pc:spChg>
        <pc:spChg chg="mod">
          <ac:chgData name="Patrick Lackey" userId="c358cfc0-8fef-48f6-b35e-7d1f2e3a3199" providerId="ADAL" clId="{F2728CAC-2AA5-4BAD-8365-29060DED7637}" dt="2023-02-07T16:54:42.749" v="3" actId="208"/>
          <ac:spMkLst>
            <pc:docMk/>
            <pc:sldMk cId="3420340450" sldId="256"/>
            <ac:spMk id="7" creationId="{00000000-0000-0000-0000-000000000000}"/>
          </ac:spMkLst>
        </pc:spChg>
        <pc:spChg chg="mod">
          <ac:chgData name="Patrick Lackey" userId="c358cfc0-8fef-48f6-b35e-7d1f2e3a3199" providerId="ADAL" clId="{F2728CAC-2AA5-4BAD-8365-29060DED7637}" dt="2023-02-07T16:54:52.752" v="5" actId="208"/>
          <ac:spMkLst>
            <pc:docMk/>
            <pc:sldMk cId="3420340450" sldId="256"/>
            <ac:spMk id="9" creationId="{00000000-0000-0000-0000-000000000000}"/>
          </ac:spMkLst>
        </pc:spChg>
        <pc:spChg chg="mod">
          <ac:chgData name="Patrick Lackey" userId="c358cfc0-8fef-48f6-b35e-7d1f2e3a3199" providerId="ADAL" clId="{F2728CAC-2AA5-4BAD-8365-29060DED7637}" dt="2023-02-07T16:55:01.353" v="7" actId="208"/>
          <ac:spMkLst>
            <pc:docMk/>
            <pc:sldMk cId="3420340450" sldId="256"/>
            <ac:spMk id="10" creationId="{00000000-0000-0000-0000-000000000000}"/>
          </ac:spMkLst>
        </pc:spChg>
        <pc:picChg chg="add mod">
          <ac:chgData name="Patrick Lackey" userId="c358cfc0-8fef-48f6-b35e-7d1f2e3a3199" providerId="ADAL" clId="{F2728CAC-2AA5-4BAD-8365-29060DED7637}" dt="2023-02-07T16:52:04.131" v="0"/>
          <ac:picMkLst>
            <pc:docMk/>
            <pc:sldMk cId="3420340450" sldId="256"/>
            <ac:picMk id="12" creationId="{DA34AF30-B54B-4C4E-A505-D56A566937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5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0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0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4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5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6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6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5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8698E-08CF-4EED-B3B7-41CD497D0AC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F5B7D-7F3A-484F-A4DF-229626D7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9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0233600" cy="5943600"/>
          </a:xfrm>
          <a:prstGeom prst="rect">
            <a:avLst/>
          </a:prstGeom>
          <a:solidFill>
            <a:srgbClr val="0035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School/Department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374073" y="6442363"/>
            <a:ext cx="12801600" cy="26060400"/>
          </a:xfrm>
          <a:prstGeom prst="rect">
            <a:avLst/>
          </a:prstGeom>
          <a:solidFill>
            <a:srgbClr val="6CADD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0" y="6442363"/>
            <a:ext cx="12801600" cy="26060400"/>
          </a:xfrm>
          <a:prstGeom prst="rect">
            <a:avLst/>
          </a:prstGeom>
          <a:solidFill>
            <a:srgbClr val="6CADD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099491" y="6442363"/>
            <a:ext cx="12801600" cy="26060400"/>
          </a:xfrm>
          <a:prstGeom prst="rect">
            <a:avLst/>
          </a:prstGeom>
          <a:solidFill>
            <a:srgbClr val="6CADDF"/>
          </a:solidFill>
          <a:ln>
            <a:solidFill>
              <a:srgbClr val="0035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16973" y="6754089"/>
            <a:ext cx="121158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6973" y="15997535"/>
            <a:ext cx="121158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Purpose/Intro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973" y="24250149"/>
            <a:ext cx="121158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42391" y="6754089"/>
            <a:ext cx="121158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442391" y="25657617"/>
            <a:ext cx="121158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58900" y="6754089"/>
            <a:ext cx="121158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pic>
        <p:nvPicPr>
          <p:cNvPr id="12" name="Picture 5" descr="Logo&#10;&#10;Description automatically generated">
            <a:extLst>
              <a:ext uri="{FF2B5EF4-FFF2-40B4-BE49-F238E27FC236}">
                <a16:creationId xmlns:a16="http://schemas.microsoft.com/office/drawing/2014/main" id="{DA34AF30-B54B-4C4E-A505-D56A56693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409" y="1269391"/>
            <a:ext cx="8396792" cy="392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4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Duquesne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Lackey</dc:creator>
  <cp:lastModifiedBy>Patrick Lackey</cp:lastModifiedBy>
  <cp:revision>4</cp:revision>
  <dcterms:created xsi:type="dcterms:W3CDTF">2019-03-15T15:58:12Z</dcterms:created>
  <dcterms:modified xsi:type="dcterms:W3CDTF">2023-02-07T16:55:38Z</dcterms:modified>
</cp:coreProperties>
</file>